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7" r:id="rId5"/>
    <p:sldId id="268" r:id="rId6"/>
    <p:sldId id="261" r:id="rId7"/>
    <p:sldId id="262" r:id="rId8"/>
    <p:sldId id="263" r:id="rId9"/>
    <p:sldId id="264" r:id="rId10"/>
    <p:sldId id="265" r:id="rId11"/>
    <p:sldId id="269" r:id="rId12"/>
    <p:sldId id="257" r:id="rId1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3"/>
    <a:srgbClr val="EAF2FA"/>
    <a:srgbClr val="96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83FDD5-FA63-4840-B4D7-D59E4522AB23}" v="13" dt="2023-03-14T08:03:15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ompoonuch Jantarachot" userId="6d05c732-3b96-471d-b230-25e02d3daa1c" providerId="ADAL" clId="{CF83FDD5-FA63-4840-B4D7-D59E4522AB23}"/>
    <pc:docChg chg="undo custSel modSld sldOrd">
      <pc:chgData name="Chompoonuch Jantarachot" userId="6d05c732-3b96-471d-b230-25e02d3daa1c" providerId="ADAL" clId="{CF83FDD5-FA63-4840-B4D7-D59E4522AB23}" dt="2023-03-20T01:20:29.469" v="67"/>
      <pc:docMkLst>
        <pc:docMk/>
      </pc:docMkLst>
      <pc:sldChg chg="ord">
        <pc:chgData name="Chompoonuch Jantarachot" userId="6d05c732-3b96-471d-b230-25e02d3daa1c" providerId="ADAL" clId="{CF83FDD5-FA63-4840-B4D7-D59E4522AB23}" dt="2023-03-20T01:20:29.469" v="67"/>
        <pc:sldMkLst>
          <pc:docMk/>
          <pc:sldMk cId="1397488924" sldId="257"/>
        </pc:sldMkLst>
      </pc:sldChg>
      <pc:sldChg chg="addSp delSp modSp mod">
        <pc:chgData name="Chompoonuch Jantarachot" userId="6d05c732-3b96-471d-b230-25e02d3daa1c" providerId="ADAL" clId="{CF83FDD5-FA63-4840-B4D7-D59E4522AB23}" dt="2023-03-14T08:04:16.234" v="55" actId="478"/>
        <pc:sldMkLst>
          <pc:docMk/>
          <pc:sldMk cId="3518085343" sldId="267"/>
        </pc:sldMkLst>
        <pc:spChg chg="mod">
          <ac:chgData name="Chompoonuch Jantarachot" userId="6d05c732-3b96-471d-b230-25e02d3daa1c" providerId="ADAL" clId="{CF83FDD5-FA63-4840-B4D7-D59E4522AB23}" dt="2023-03-14T07:55:20.408" v="34" actId="1076"/>
          <ac:spMkLst>
            <pc:docMk/>
            <pc:sldMk cId="3518085343" sldId="267"/>
            <ac:spMk id="2" creationId="{AA6BB1AB-EEA9-DA8B-5411-74B6F1645F67}"/>
          </ac:spMkLst>
        </pc:spChg>
        <pc:spChg chg="mod">
          <ac:chgData name="Chompoonuch Jantarachot" userId="6d05c732-3b96-471d-b230-25e02d3daa1c" providerId="ADAL" clId="{CF83FDD5-FA63-4840-B4D7-D59E4522AB23}" dt="2023-03-14T07:51:38.578" v="32" actId="207"/>
          <ac:spMkLst>
            <pc:docMk/>
            <pc:sldMk cId="3518085343" sldId="267"/>
            <ac:spMk id="5" creationId="{2E87E71D-BF7F-4F7E-822F-70217A78CDC1}"/>
          </ac:spMkLst>
        </pc:spChg>
        <pc:spChg chg="mod">
          <ac:chgData name="Chompoonuch Jantarachot" userId="6d05c732-3b96-471d-b230-25e02d3daa1c" providerId="ADAL" clId="{CF83FDD5-FA63-4840-B4D7-D59E4522AB23}" dt="2023-03-14T07:55:24.287" v="35" actId="1076"/>
          <ac:spMkLst>
            <pc:docMk/>
            <pc:sldMk cId="3518085343" sldId="267"/>
            <ac:spMk id="6" creationId="{2C98DA77-996D-E0B8-C7E8-89B2DCF161C6}"/>
          </ac:spMkLst>
        </pc:spChg>
        <pc:spChg chg="mod">
          <ac:chgData name="Chompoonuch Jantarachot" userId="6d05c732-3b96-471d-b230-25e02d3daa1c" providerId="ADAL" clId="{CF83FDD5-FA63-4840-B4D7-D59E4522AB23}" dt="2023-03-14T07:51:38.578" v="32" actId="207"/>
          <ac:spMkLst>
            <pc:docMk/>
            <pc:sldMk cId="3518085343" sldId="267"/>
            <ac:spMk id="7" creationId="{5FA38DF2-338A-D41E-D5B8-4B6BFB6516AB}"/>
          </ac:spMkLst>
        </pc:spChg>
        <pc:spChg chg="mod">
          <ac:chgData name="Chompoonuch Jantarachot" userId="6d05c732-3b96-471d-b230-25e02d3daa1c" providerId="ADAL" clId="{CF83FDD5-FA63-4840-B4D7-D59E4522AB23}" dt="2023-03-14T07:51:16.330" v="31" actId="207"/>
          <ac:spMkLst>
            <pc:docMk/>
            <pc:sldMk cId="3518085343" sldId="267"/>
            <ac:spMk id="8" creationId="{0DF354B5-80FF-CD95-B537-DF7F679390C0}"/>
          </ac:spMkLst>
        </pc:spChg>
        <pc:spChg chg="mod">
          <ac:chgData name="Chompoonuch Jantarachot" userId="6d05c732-3b96-471d-b230-25e02d3daa1c" providerId="ADAL" clId="{CF83FDD5-FA63-4840-B4D7-D59E4522AB23}" dt="2023-03-14T07:51:16.330" v="31" actId="207"/>
          <ac:spMkLst>
            <pc:docMk/>
            <pc:sldMk cId="3518085343" sldId="267"/>
            <ac:spMk id="9" creationId="{363DB2F1-52C9-E2D9-E30F-829C5BD1ED86}"/>
          </ac:spMkLst>
        </pc:spChg>
        <pc:spChg chg="mod">
          <ac:chgData name="Chompoonuch Jantarachot" userId="6d05c732-3b96-471d-b230-25e02d3daa1c" providerId="ADAL" clId="{CF83FDD5-FA63-4840-B4D7-D59E4522AB23}" dt="2023-03-14T07:51:38.578" v="32" actId="207"/>
          <ac:spMkLst>
            <pc:docMk/>
            <pc:sldMk cId="3518085343" sldId="267"/>
            <ac:spMk id="10" creationId="{E0EC0062-909E-A971-5690-F777DD992F73}"/>
          </ac:spMkLst>
        </pc:spChg>
        <pc:spChg chg="mod">
          <ac:chgData name="Chompoonuch Jantarachot" userId="6d05c732-3b96-471d-b230-25e02d3daa1c" providerId="ADAL" clId="{CF83FDD5-FA63-4840-B4D7-D59E4522AB23}" dt="2023-03-14T07:51:38.578" v="32" actId="207"/>
          <ac:spMkLst>
            <pc:docMk/>
            <pc:sldMk cId="3518085343" sldId="267"/>
            <ac:spMk id="11" creationId="{E760AA18-CA99-59B1-18AB-27195648E5E0}"/>
          </ac:spMkLst>
        </pc:spChg>
        <pc:spChg chg="mod">
          <ac:chgData name="Chompoonuch Jantarachot" userId="6d05c732-3b96-471d-b230-25e02d3daa1c" providerId="ADAL" clId="{CF83FDD5-FA63-4840-B4D7-D59E4522AB23}" dt="2023-03-14T07:51:16.330" v="31" actId="207"/>
          <ac:spMkLst>
            <pc:docMk/>
            <pc:sldMk cId="3518085343" sldId="267"/>
            <ac:spMk id="12" creationId="{1BE359AA-1640-C430-8ED0-1B079E7AEA8C}"/>
          </ac:spMkLst>
        </pc:spChg>
        <pc:spChg chg="mod">
          <ac:chgData name="Chompoonuch Jantarachot" userId="6d05c732-3b96-471d-b230-25e02d3daa1c" providerId="ADAL" clId="{CF83FDD5-FA63-4840-B4D7-D59E4522AB23}" dt="2023-03-14T07:51:16.330" v="31" actId="207"/>
          <ac:spMkLst>
            <pc:docMk/>
            <pc:sldMk cId="3518085343" sldId="267"/>
            <ac:spMk id="13" creationId="{EB492CC2-DE54-0448-2441-060F82E18F4D}"/>
          </ac:spMkLst>
        </pc:spChg>
        <pc:spChg chg="mod">
          <ac:chgData name="Chompoonuch Jantarachot" userId="6d05c732-3b96-471d-b230-25e02d3daa1c" providerId="ADAL" clId="{CF83FDD5-FA63-4840-B4D7-D59E4522AB23}" dt="2023-03-14T07:51:38.578" v="32" actId="207"/>
          <ac:spMkLst>
            <pc:docMk/>
            <pc:sldMk cId="3518085343" sldId="267"/>
            <ac:spMk id="14" creationId="{C23806DE-283D-2B6C-F610-BD9F497BBF7F}"/>
          </ac:spMkLst>
        </pc:spChg>
        <pc:spChg chg="mod">
          <ac:chgData name="Chompoonuch Jantarachot" userId="6d05c732-3b96-471d-b230-25e02d3daa1c" providerId="ADAL" clId="{CF83FDD5-FA63-4840-B4D7-D59E4522AB23}" dt="2023-03-14T07:51:38.578" v="32" actId="207"/>
          <ac:spMkLst>
            <pc:docMk/>
            <pc:sldMk cId="3518085343" sldId="267"/>
            <ac:spMk id="15" creationId="{048072E2-0CD8-468B-FD5B-E752A18F3410}"/>
          </ac:spMkLst>
        </pc:spChg>
        <pc:grpChg chg="add del mod">
          <ac:chgData name="Chompoonuch Jantarachot" userId="6d05c732-3b96-471d-b230-25e02d3daa1c" providerId="ADAL" clId="{CF83FDD5-FA63-4840-B4D7-D59E4522AB23}" dt="2023-03-14T08:04:16.234" v="55" actId="478"/>
          <ac:grpSpMkLst>
            <pc:docMk/>
            <pc:sldMk cId="3518085343" sldId="267"/>
            <ac:grpSpMk id="3" creationId="{683F9D90-18BF-C704-97B1-EB0438334ACB}"/>
          </ac:grpSpMkLst>
        </pc:grpChg>
      </pc:sldChg>
      <pc:sldChg chg="addSp delSp modSp mod">
        <pc:chgData name="Chompoonuch Jantarachot" userId="6d05c732-3b96-471d-b230-25e02d3daa1c" providerId="ADAL" clId="{CF83FDD5-FA63-4840-B4D7-D59E4522AB23}" dt="2023-03-14T08:05:37.946" v="65" actId="478"/>
        <pc:sldMkLst>
          <pc:docMk/>
          <pc:sldMk cId="1870045246" sldId="268"/>
        </pc:sldMkLst>
        <pc:spChg chg="mod">
          <ac:chgData name="Chompoonuch Jantarachot" userId="6d05c732-3b96-471d-b230-25e02d3daa1c" providerId="ADAL" clId="{CF83FDD5-FA63-4840-B4D7-D59E4522AB23}" dt="2023-03-14T08:05:18.433" v="60" actId="1076"/>
          <ac:spMkLst>
            <pc:docMk/>
            <pc:sldMk cId="1870045246" sldId="268"/>
            <ac:spMk id="2" creationId="{AA6BB1AB-EEA9-DA8B-5411-74B6F1645F67}"/>
          </ac:spMkLst>
        </pc:spChg>
        <pc:spChg chg="mod">
          <ac:chgData name="Chompoonuch Jantarachot" userId="6d05c732-3b96-471d-b230-25e02d3daa1c" providerId="ADAL" clId="{CF83FDD5-FA63-4840-B4D7-D59E4522AB23}" dt="2023-03-14T08:05:32.233" v="64" actId="20577"/>
          <ac:spMkLst>
            <pc:docMk/>
            <pc:sldMk cId="1870045246" sldId="268"/>
            <ac:spMk id="6" creationId="{2C98DA77-996D-E0B8-C7E8-89B2DCF161C6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2" creationId="{82E31548-F3DC-691B-0844-AD3C579714A8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3" creationId="{7C4160A3-9805-2722-9239-0F6776EF5172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4" creationId="{CD090255-23F7-4F05-9AB2-D43EF8A6982E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5" creationId="{35203F46-416B-F2D0-7B4C-0226EF0DA108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6" creationId="{513482C2-10F4-F0C9-77BA-34640809F0E1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7" creationId="{2F17DFBD-52AF-D326-4660-C02656A0425E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8" creationId="{DBDB11BB-127C-8C69-9D75-43287584FE71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39" creationId="{00AE37E4-7510-1203-6A81-05DEFFB3A803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0" creationId="{7FF07A9E-B6A0-6BDB-AE21-9CC8A3F56E5F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1" creationId="{106F2CAC-DD7C-2761-8038-79C8D96A703E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2" creationId="{C1D21FF9-0378-A326-60DC-95A73093C9A1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3" creationId="{71177EF9-9E08-D3F2-7186-8A8B39946065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4" creationId="{8563E274-0696-6C63-634A-F5F244E8A75F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5" creationId="{F7D83BCF-53FB-24D2-C9C4-D0760C83F75B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6" creationId="{BA0CF2D8-3D3F-3067-985F-AE0548E74253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47" creationId="{C2D491FB-457A-D89B-228A-3BFB1E7AB187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55" creationId="{3279AF8F-DD15-CDC8-3F62-BF696E5C6802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56" creationId="{8F07F0A5-08C8-9F0B-97E3-0CFFA2D7D9B7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58" creationId="{E57EE22B-0260-D9D5-D70E-364C04F56480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59" creationId="{11D67A71-F8FC-BA4A-DD01-B053ED1FDE86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61" creationId="{832326C3-212A-D4F1-FC55-7C6A1874B83C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62" creationId="{E295A195-DF7A-2BAF-4317-0B2C558911A7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64" creationId="{BF34D05C-8F4B-D9B9-C1E3-BE47DCBFE448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65" creationId="{59835D5D-3A6B-ED22-3120-E04F4A8CA6D1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67" creationId="{AFDB0B5E-C7BD-5EF6-CBD2-99C1784DF035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68" creationId="{ED183846-C009-05BD-4E1F-2AC8AFFF9C7F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70" creationId="{F1EC24A7-3920-8AD0-63C9-F293BBDABB39}"/>
          </ac:spMkLst>
        </pc:spChg>
        <pc:spChg chg="mod">
          <ac:chgData name="Chompoonuch Jantarachot" userId="6d05c732-3b96-471d-b230-25e02d3daa1c" providerId="ADAL" clId="{CF83FDD5-FA63-4840-B4D7-D59E4522AB23}" dt="2023-03-14T07:31:26.950" v="1"/>
          <ac:spMkLst>
            <pc:docMk/>
            <pc:sldMk cId="1870045246" sldId="268"/>
            <ac:spMk id="71" creationId="{29313DCB-2443-9C98-B2A5-8880A57B2328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72" creationId="{BC3267F5-5555-DDA9-06C3-B237E078347F}"/>
          </ac:spMkLst>
        </pc:spChg>
        <pc:spChg chg="add del mod">
          <ac:chgData name="Chompoonuch Jantarachot" userId="6d05c732-3b96-471d-b230-25e02d3daa1c" providerId="ADAL" clId="{CF83FDD5-FA63-4840-B4D7-D59E4522AB23}" dt="2023-03-14T07:32:02.234" v="3" actId="478"/>
          <ac:spMkLst>
            <pc:docMk/>
            <pc:sldMk cId="1870045246" sldId="268"/>
            <ac:spMk id="73" creationId="{646C456D-37F2-E895-B016-472606305312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75" creationId="{1B5FE25B-38F5-6648-87A1-DAA92E5E2511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76" creationId="{09BB8079-00AB-E9A2-CAC9-75213BE7B5AB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77" creationId="{D2908858-FDA0-428C-FDFE-16DC24A951A3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79" creationId="{E63BC777-5C6E-F1C5-9E4D-49F8250FBB1E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0" creationId="{611D778F-3E97-7B15-CBA9-92B1A8150E88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2" creationId="{B4EF06C9-FA87-1B92-AB35-8E0A66BD12C7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3" creationId="{A99D9DC4-1E04-9CC3-F02B-A3D0ACED2A2A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5" creationId="{C1025EC5-74A0-94CC-9FBB-911CBBAA3C08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6" creationId="{D7C12847-17DE-87EE-CBBD-40FD2EB345CD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8" creationId="{E31DE841-7691-3978-98FF-27B99F7D0005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89" creationId="{94DEE0BE-916C-A5D1-D777-7689A9D1002C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91" creationId="{7250D715-4924-6072-FBBA-4BA710FFB05C}"/>
          </ac:spMkLst>
        </pc:spChg>
        <pc:spChg chg="mod">
          <ac:chgData name="Chompoonuch Jantarachot" userId="6d05c732-3b96-471d-b230-25e02d3daa1c" providerId="ADAL" clId="{CF83FDD5-FA63-4840-B4D7-D59E4522AB23}" dt="2023-03-14T07:37:33.603" v="4"/>
          <ac:spMkLst>
            <pc:docMk/>
            <pc:sldMk cId="1870045246" sldId="268"/>
            <ac:spMk id="92" creationId="{400122AA-AC8F-5BBD-C8BF-7B9C1BCDA3EF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3" creationId="{18A9A4FC-3749-6956-3A51-22C0EE609A3B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4" creationId="{AED0FB47-4DEC-9B9C-F06E-B97620035A50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5" creationId="{66E344D5-87D8-900E-14BB-0949D83334DA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6" creationId="{C19E5515-D321-2DEF-5A28-9753500A9266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7" creationId="{329AE277-587B-8D90-DB4B-B49D8EA8D1CC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8" creationId="{7DF72D51-F29D-077D-74C0-DA43D5255B12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99" creationId="{010191FB-CAB3-C87B-1C5D-5086646204F1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100" creationId="{B20E1957-2B5B-9F3E-DA50-2B2FCD1411B5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101" creationId="{041D9EE1-1EE4-6903-11F0-4220DD096A7E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102" creationId="{3D5AA728-AE8C-0B2A-0FE6-AB74065903C9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103" creationId="{539360CD-3CBA-813D-9A5B-241D4BD4AA36}"/>
          </ac:spMkLst>
        </pc:spChg>
        <pc:spChg chg="add mod">
          <ac:chgData name="Chompoonuch Jantarachot" userId="6d05c732-3b96-471d-b230-25e02d3daa1c" providerId="ADAL" clId="{CF83FDD5-FA63-4840-B4D7-D59E4522AB23}" dt="2023-03-14T07:37:47.661" v="6" actId="164"/>
          <ac:spMkLst>
            <pc:docMk/>
            <pc:sldMk cId="1870045246" sldId="268"/>
            <ac:spMk id="104" creationId="{7F62F643-D5FC-D441-8E0B-CE0A4DB3A8BF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06" creationId="{A1601063-5D59-5B7E-E652-38A105A49A67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07" creationId="{3123CC5D-91A0-B643-20B2-98AA04E314BF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08" creationId="{65483418-F62B-B3FB-6494-6FADA3BC622D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09" creationId="{B32F42FE-EFC7-93FC-303F-FBF976087C84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0" creationId="{88E28562-880A-CAC0-CD96-7DDDD733580E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1" creationId="{408E021E-2BF7-42FE-6ED8-4E9A4D6A661A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2" creationId="{0BD15D1F-CB99-929F-7FBA-6E7636F2DD2A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3" creationId="{D2D25FB1-1662-30BB-9CAE-D4C89ECCA934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4" creationId="{E020DAB5-4237-D925-D7D3-B81ACFA474F4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5" creationId="{3316A90B-F6FD-CB2A-4BBF-F418D2349812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6" creationId="{76DA6382-A0D1-A270-4233-FF79C240A0F5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7" creationId="{7F82F589-CB39-079D-3B07-55265D9986E5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8" creationId="{5A123C03-7FF7-69CF-245C-CF47731DC252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19" creationId="{1A939185-5BBB-FD5F-C849-4FC5AA9FDC6A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0" creationId="{A79E60A9-58F1-8F08-BCC3-8C2851B68A50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1" creationId="{5B388B19-8E75-1A16-2652-0F06B6549E00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2" creationId="{64C1C565-E140-2F9E-C9B8-020F703C8861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3" creationId="{D071A3FF-88EF-B634-4C5A-8AC43D2F589F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4" creationId="{986060E6-5283-2DC2-0C15-87B8BE2C83C4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5" creationId="{9D64038E-5682-BE33-489B-DD3F88058121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6" creationId="{6E2DC19B-6AD3-E0F8-D0B6-22BEFB011601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7" creationId="{5BAAC8D2-631C-A0AC-8623-0283F96B80D5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8" creationId="{683A4DA6-88B3-9550-AE87-8E16E8654239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29" creationId="{E5231594-C991-CD8F-5380-30876BE28A7D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30" creationId="{58097C29-B011-42E8-3C40-C1BD540F49B9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31" creationId="{6E68AA10-E3A1-05F8-9E3C-8B6BE8FD4B6A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32" creationId="{9E6E9E97-2F1E-94D3-4734-44E7ABB80D8E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33" creationId="{A01C9C08-79B9-87BC-FAE2-DC1DB211F2E3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34" creationId="{D6A802FF-8E36-69DB-6DC4-5B86BE2D69F9}"/>
          </ac:spMkLst>
        </pc:spChg>
        <pc:spChg chg="add del mod topLvl">
          <ac:chgData name="Chompoonuch Jantarachot" userId="6d05c732-3b96-471d-b230-25e02d3daa1c" providerId="ADAL" clId="{CF83FDD5-FA63-4840-B4D7-D59E4522AB23}" dt="2023-03-14T07:47:00.267" v="26" actId="478"/>
          <ac:spMkLst>
            <pc:docMk/>
            <pc:sldMk cId="1870045246" sldId="268"/>
            <ac:spMk id="135" creationId="{3C77482C-34BC-8BFE-4596-8723728622F9}"/>
          </ac:spMkLst>
        </pc:spChg>
        <pc:spChg chg="add del mod topLvl">
          <ac:chgData name="Chompoonuch Jantarachot" userId="6d05c732-3b96-471d-b230-25e02d3daa1c" providerId="ADAL" clId="{CF83FDD5-FA63-4840-B4D7-D59E4522AB23}" dt="2023-03-14T07:44:08.217" v="17" actId="478"/>
          <ac:spMkLst>
            <pc:docMk/>
            <pc:sldMk cId="1870045246" sldId="268"/>
            <ac:spMk id="136" creationId="{91A84751-4352-83C6-F091-CCBA0A9709C0}"/>
          </ac:spMkLst>
        </pc:spChg>
        <pc:spChg chg="add del mod topLvl">
          <ac:chgData name="Chompoonuch Jantarachot" userId="6d05c732-3b96-471d-b230-25e02d3daa1c" providerId="ADAL" clId="{CF83FDD5-FA63-4840-B4D7-D59E4522AB23}" dt="2023-03-14T07:44:57.132" v="20" actId="478"/>
          <ac:spMkLst>
            <pc:docMk/>
            <pc:sldMk cId="1870045246" sldId="268"/>
            <ac:spMk id="137" creationId="{A6A15961-1879-6AB6-6738-98F9BA8A19FD}"/>
          </ac:spMkLst>
        </pc:spChg>
        <pc:spChg chg="add del mod topLvl">
          <ac:chgData name="Chompoonuch Jantarachot" userId="6d05c732-3b96-471d-b230-25e02d3daa1c" providerId="ADAL" clId="{CF83FDD5-FA63-4840-B4D7-D59E4522AB23}" dt="2023-03-14T07:45:01.946" v="23" actId="478"/>
          <ac:spMkLst>
            <pc:docMk/>
            <pc:sldMk cId="1870045246" sldId="268"/>
            <ac:spMk id="138" creationId="{877F4969-7E77-4638-538F-FC25E1F75B01}"/>
          </ac:spMkLst>
        </pc:spChg>
        <pc:spChg chg="add del mod topLvl">
          <ac:chgData name="Chompoonuch Jantarachot" userId="6d05c732-3b96-471d-b230-25e02d3daa1c" providerId="ADAL" clId="{CF83FDD5-FA63-4840-B4D7-D59E4522AB23}" dt="2023-03-14T07:45:02.967" v="24" actId="478"/>
          <ac:spMkLst>
            <pc:docMk/>
            <pc:sldMk cId="1870045246" sldId="268"/>
            <ac:spMk id="139" creationId="{8F2DA00A-EF87-88E4-B066-F8C983CAD33E}"/>
          </ac:spMkLst>
        </pc:spChg>
        <pc:spChg chg="add del mod topLvl">
          <ac:chgData name="Chompoonuch Jantarachot" userId="6d05c732-3b96-471d-b230-25e02d3daa1c" providerId="ADAL" clId="{CF83FDD5-FA63-4840-B4D7-D59E4522AB23}" dt="2023-03-14T07:45:04.347" v="25" actId="478"/>
          <ac:spMkLst>
            <pc:docMk/>
            <pc:sldMk cId="1870045246" sldId="268"/>
            <ac:spMk id="140" creationId="{9375D844-622C-2A46-4DDB-B909021EB28F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45" creationId="{30AA121D-27EA-595E-B836-ACCCEC0A8377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46" creationId="{D9084E0C-8105-C6C1-CC14-E40A5192B15E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47" creationId="{21C71558-B177-669A-4BC1-1152343A8055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48" creationId="{1B42EBB5-BD08-4542-0C7B-F1DF3F113532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49" creationId="{65616E46-41D4-A840-07C7-3CCDBD37BA82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50" creationId="{E1F872C4-9266-C6F7-45DA-1E963EE98975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51" creationId="{7EC6E61A-1C22-9F8D-A7D6-B2CEAB5B5939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52" creationId="{EC7E21DD-8BEC-3155-2E8F-5F5CF1746048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53" creationId="{EB6D4FF9-DD82-B616-E44A-D503574D0D96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54" creationId="{CFE1A4E6-F547-D269-32E8-CC8515D46847}"/>
          </ac:spMkLst>
        </pc:spChg>
        <pc:spChg chg="add del mod">
          <ac:chgData name="Chompoonuch Jantarachot" userId="6d05c732-3b96-471d-b230-25e02d3daa1c" providerId="ADAL" clId="{CF83FDD5-FA63-4840-B4D7-D59E4522AB23}" dt="2023-03-14T07:59:43.006" v="40" actId="478"/>
          <ac:spMkLst>
            <pc:docMk/>
            <pc:sldMk cId="1870045246" sldId="268"/>
            <ac:spMk id="155" creationId="{62FEBF21-8C7F-26CF-6758-2604C409220C}"/>
          </ac:spMkLst>
        </pc:spChg>
        <pc:spChg chg="add del mod">
          <ac:chgData name="Chompoonuch Jantarachot" userId="6d05c732-3b96-471d-b230-25e02d3daa1c" providerId="ADAL" clId="{CF83FDD5-FA63-4840-B4D7-D59E4522AB23}" dt="2023-03-14T07:59:43.006" v="40" actId="478"/>
          <ac:spMkLst>
            <pc:docMk/>
            <pc:sldMk cId="1870045246" sldId="268"/>
            <ac:spMk id="156" creationId="{15D41E38-4E8F-764A-7680-A5538FE8174F}"/>
          </ac:spMkLst>
        </pc:spChg>
        <pc:spChg chg="add del mod">
          <ac:chgData name="Chompoonuch Jantarachot" userId="6d05c732-3b96-471d-b230-25e02d3daa1c" providerId="ADAL" clId="{CF83FDD5-FA63-4840-B4D7-D59E4522AB23}" dt="2023-03-14T07:59:43.006" v="40" actId="478"/>
          <ac:spMkLst>
            <pc:docMk/>
            <pc:sldMk cId="1870045246" sldId="268"/>
            <ac:spMk id="157" creationId="{AD377D74-1DA5-FCF7-0944-DF2895C6BB2F}"/>
          </ac:spMkLst>
        </pc:spChg>
        <pc:spChg chg="add del mod">
          <ac:chgData name="Chompoonuch Jantarachot" userId="6d05c732-3b96-471d-b230-25e02d3daa1c" providerId="ADAL" clId="{CF83FDD5-FA63-4840-B4D7-D59E4522AB23}" dt="2023-03-14T07:59:43.006" v="40" actId="478"/>
          <ac:spMkLst>
            <pc:docMk/>
            <pc:sldMk cId="1870045246" sldId="268"/>
            <ac:spMk id="158" creationId="{978C4841-B0A9-2B40-68D1-4E83F8406028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0" creationId="{E103B88D-08B2-20B6-DBA8-A7EDED098429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1" creationId="{14AD3FAD-15AE-77D7-BF35-9867B0C80724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3" creationId="{AD312C6A-CC05-A136-A63B-9EC871AD2F95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4" creationId="{E81BF1B4-908A-6B3F-5743-5CEA5B24EBB9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6" creationId="{A63A487C-1C4C-81E9-A9D5-6F43BD3BB891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7" creationId="{BB907782-F57B-7D90-3E1E-2913E05768A0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69" creationId="{EC25A25A-58AF-130B-5474-DB041E0EB22D}"/>
          </ac:spMkLst>
        </pc:spChg>
        <pc:spChg chg="mod">
          <ac:chgData name="Chompoonuch Jantarachot" userId="6d05c732-3b96-471d-b230-25e02d3daa1c" providerId="ADAL" clId="{CF83FDD5-FA63-4840-B4D7-D59E4522AB23}" dt="2023-03-14T07:59:30.073" v="36"/>
          <ac:spMkLst>
            <pc:docMk/>
            <pc:sldMk cId="1870045246" sldId="268"/>
            <ac:spMk id="170" creationId="{6A8945B2-498B-E1C5-1802-2A519EAE6E1E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76" creationId="{2E9B4DDC-C160-2DB5-8DB2-2D4E406FA818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77" creationId="{FDA95399-047A-80EF-ACB7-A18775D7EED8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78" creationId="{3F11D67F-DFAB-7E7B-8729-1D950789DE67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79" creationId="{5A707E62-E87C-0725-4273-6EE38DC650FB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0" creationId="{FE35EBDD-0A42-7FD7-102D-B9E268C5AD48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1" creationId="{E614B060-0188-FA2B-2105-009C6DC7E90D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2" creationId="{F0A6D171-7114-AC5A-6CC2-BAC463581344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3" creationId="{811E6DD6-5D8E-509C-715E-3CB5A38B9214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4" creationId="{693C07AE-A0AA-89CB-D925-F8D2B7416495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5" creationId="{3A77AB82-9B71-9A55-F815-A836D70EA1EE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6" creationId="{5BA688F4-0665-D33A-2407-C3E3D3E67DF3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7" creationId="{C0507CB8-65F9-6415-F730-9368D73AD06F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8" creationId="{57F502F5-4969-381F-6249-40DB7E6D5A52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89" creationId="{02A7BA61-766E-3AD9-889A-AFB2AB09873C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90" creationId="{1FA3E796-C117-3652-D85C-E1594B6E8394}"/>
          </ac:spMkLst>
        </pc:spChg>
        <pc:spChg chg="add del mod">
          <ac:chgData name="Chompoonuch Jantarachot" userId="6d05c732-3b96-471d-b230-25e02d3daa1c" providerId="ADAL" clId="{CF83FDD5-FA63-4840-B4D7-D59E4522AB23}" dt="2023-03-14T08:01:33.966" v="43" actId="478"/>
          <ac:spMkLst>
            <pc:docMk/>
            <pc:sldMk cId="1870045246" sldId="268"/>
            <ac:spMk id="191" creationId="{3B522F91-267B-3CE5-3EB2-F8C91E6E0776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193" creationId="{96BE4D28-4CBD-77CC-4C2B-EC02AC92A57D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194" creationId="{32C6388C-E87E-EC6C-D44F-7F6B68AC1BED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196" creationId="{4E8CFE07-DB7E-370E-1E76-4DF8F1463278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197" creationId="{22DCDBD4-32F0-3FA2-3EBF-5DA0FC1A4451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199" creationId="{40A5EABF-97A4-7FAC-4DA7-F2768F7A5C7F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0" creationId="{B6684DB6-8576-2D48-76F2-B079CD46C221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2" creationId="{7E341432-A192-8044-50DB-FE63EF90C68A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3" creationId="{7CD44592-616B-79F8-497A-193DE79404AE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5" creationId="{23C47B40-ADE3-4FFD-E4AA-4FFDB2488EDB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6" creationId="{A77B53EE-F902-C4EC-1328-F9B6617D1DA1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8" creationId="{7B83DFA4-2671-F30F-4CD9-85453BD2B1C0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09" creationId="{709E6DD7-800D-68B2-967F-D4E932600C5A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11" creationId="{A58F4111-A303-A54E-A95B-936AA82B7565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12" creationId="{087D8E10-769E-0F80-92C4-D3F3B2F40CAF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14" creationId="{97F64A8B-F769-0C13-6293-4D7B4D61BBB8}"/>
          </ac:spMkLst>
        </pc:spChg>
        <pc:spChg chg="mod">
          <ac:chgData name="Chompoonuch Jantarachot" userId="6d05c732-3b96-471d-b230-25e02d3daa1c" providerId="ADAL" clId="{CF83FDD5-FA63-4840-B4D7-D59E4522AB23}" dt="2023-03-14T08:01:16.002" v="41"/>
          <ac:spMkLst>
            <pc:docMk/>
            <pc:sldMk cId="1870045246" sldId="268"/>
            <ac:spMk id="215" creationId="{951FD1A0-C06B-D584-6994-D477AB4B2794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24" creationId="{3CDAD8FF-A600-5A1B-B102-4225183717CF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25" creationId="{BF895725-35D4-95E1-6256-228FFC739A59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26" creationId="{1DD57B27-132B-342C-69B1-281B2E256D6A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27" creationId="{F92DC272-D05A-A113-3C87-5846D38C0ED1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28" creationId="{E7DB6EE8-8949-2373-5BEF-0749CBA3351F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29" creationId="{1981A2CB-E0C9-603F-F319-90B496F42C7E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0" creationId="{84F13B1E-58F7-30A3-E293-34FF6D752526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1" creationId="{AEC165B7-0F10-64C3-DC7F-4F85A5C7CFAD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2" creationId="{5D542287-3400-810D-53D9-5F4854332E62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3" creationId="{4CA71A20-7E34-862B-E9E5-9FF314D2424F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4" creationId="{4775FEF9-DAD6-E105-2B48-5572C10394D8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5" creationId="{97EB63BC-719E-EB47-F751-16FA7DA22D71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6" creationId="{4A145532-E887-A20B-AED4-1DDB96988DDD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7" creationId="{D8BD212D-7FF5-BCC4-C42D-03EC42E2DF12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8" creationId="{1D2071DF-65A0-773A-7142-BA5F40DB3DFC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39" creationId="{4B9E52BA-9FD1-C352-421B-BD7FD628AC0C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40" creationId="{60FF97ED-B509-6BA8-DDE1-09AFF42EFA42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41" creationId="{E0A0AB75-2098-DDF5-3E2A-381B546514C2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42" creationId="{49AC8D35-1D4E-C0FD-4A5D-515CE14712CA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43" creationId="{F8504C54-11F3-E65A-0863-01E879C88911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44" creationId="{D55D0A55-DD97-7829-D020-7ED8A42D174F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45" creationId="{5391A9E9-2B84-99B5-DE9D-08F0A0A97D76}"/>
          </ac:spMkLst>
        </pc:spChg>
        <pc:spChg chg="mod">
          <ac:chgData name="Chompoonuch Jantarachot" userId="6d05c732-3b96-471d-b230-25e02d3daa1c" providerId="ADAL" clId="{CF83FDD5-FA63-4840-B4D7-D59E4522AB23}" dt="2023-03-14T08:04:42.323" v="57" actId="207"/>
          <ac:spMkLst>
            <pc:docMk/>
            <pc:sldMk cId="1870045246" sldId="268"/>
            <ac:spMk id="247" creationId="{6DD26C3C-0278-4E27-98A5-C3BA0E66A58E}"/>
          </ac:spMkLst>
        </pc:spChg>
        <pc:spChg chg="mod">
          <ac:chgData name="Chompoonuch Jantarachot" userId="6d05c732-3b96-471d-b230-25e02d3daa1c" providerId="ADAL" clId="{CF83FDD5-FA63-4840-B4D7-D59E4522AB23}" dt="2023-03-14T08:04:42.323" v="57" actId="207"/>
          <ac:spMkLst>
            <pc:docMk/>
            <pc:sldMk cId="1870045246" sldId="268"/>
            <ac:spMk id="248" creationId="{2854DF07-EAEF-0BA5-0229-3BD25063660F}"/>
          </ac:spMkLst>
        </pc:spChg>
        <pc:spChg chg="mod">
          <ac:chgData name="Chompoonuch Jantarachot" userId="6d05c732-3b96-471d-b230-25e02d3daa1c" providerId="ADAL" clId="{CF83FDD5-FA63-4840-B4D7-D59E4522AB23}" dt="2023-03-14T08:04:42.323" v="57" actId="207"/>
          <ac:spMkLst>
            <pc:docMk/>
            <pc:sldMk cId="1870045246" sldId="268"/>
            <ac:spMk id="249" creationId="{4F04A82E-5300-8115-DE96-BCD64A386CDF}"/>
          </ac:spMkLst>
        </pc:spChg>
        <pc:spChg chg="mod">
          <ac:chgData name="Chompoonuch Jantarachot" userId="6d05c732-3b96-471d-b230-25e02d3daa1c" providerId="ADAL" clId="{CF83FDD5-FA63-4840-B4D7-D59E4522AB23}" dt="2023-03-14T08:04:42.323" v="57" actId="207"/>
          <ac:spMkLst>
            <pc:docMk/>
            <pc:sldMk cId="1870045246" sldId="268"/>
            <ac:spMk id="250" creationId="{425EA9FB-4012-451E-9970-A21E0ECDC135}"/>
          </ac:spMkLst>
        </pc:spChg>
        <pc:spChg chg="mod">
          <ac:chgData name="Chompoonuch Jantarachot" userId="6d05c732-3b96-471d-b230-25e02d3daa1c" providerId="ADAL" clId="{CF83FDD5-FA63-4840-B4D7-D59E4522AB23}" dt="2023-03-14T08:04:42.323" v="57" actId="207"/>
          <ac:spMkLst>
            <pc:docMk/>
            <pc:sldMk cId="1870045246" sldId="268"/>
            <ac:spMk id="251" creationId="{46848D65-9F67-9138-E45C-C2907F184824}"/>
          </ac:spMkLst>
        </pc:spChg>
        <pc:spChg chg="mod">
          <ac:chgData name="Chompoonuch Jantarachot" userId="6d05c732-3b96-471d-b230-25e02d3daa1c" providerId="ADAL" clId="{CF83FDD5-FA63-4840-B4D7-D59E4522AB23}" dt="2023-03-14T08:04:42.323" v="57" actId="207"/>
          <ac:spMkLst>
            <pc:docMk/>
            <pc:sldMk cId="1870045246" sldId="268"/>
            <ac:spMk id="252" creationId="{A9DAA9CC-8E23-E244-BE45-79397DED89F0}"/>
          </ac:spMkLst>
        </pc:spChg>
        <pc:spChg chg="add del mod topLvl">
          <ac:chgData name="Chompoonuch Jantarachot" userId="6d05c732-3b96-471d-b230-25e02d3daa1c" providerId="ADAL" clId="{CF83FDD5-FA63-4840-B4D7-D59E4522AB23}" dt="2023-03-14T08:05:37.946" v="65" actId="478"/>
          <ac:spMkLst>
            <pc:docMk/>
            <pc:sldMk cId="1870045246" sldId="268"/>
            <ac:spMk id="253" creationId="{14745CB0-3687-F203-E697-1D4DFE3B80A6}"/>
          </ac:spMkLst>
        </pc:spChg>
        <pc:spChg chg="mod">
          <ac:chgData name="Chompoonuch Jantarachot" userId="6d05c732-3b96-471d-b230-25e02d3daa1c" providerId="ADAL" clId="{CF83FDD5-FA63-4840-B4D7-D59E4522AB23}" dt="2023-03-14T08:03:15.134" v="48" actId="165"/>
          <ac:spMkLst>
            <pc:docMk/>
            <pc:sldMk cId="1870045246" sldId="268"/>
            <ac:spMk id="255" creationId="{A31D5704-2050-BD7E-C756-06FC0C16CD9D}"/>
          </ac:spMkLst>
        </pc:spChg>
        <pc:spChg chg="mod">
          <ac:chgData name="Chompoonuch Jantarachot" userId="6d05c732-3b96-471d-b230-25e02d3daa1c" providerId="ADAL" clId="{CF83FDD5-FA63-4840-B4D7-D59E4522AB23}" dt="2023-03-14T08:03:15.134" v="48" actId="165"/>
          <ac:spMkLst>
            <pc:docMk/>
            <pc:sldMk cId="1870045246" sldId="268"/>
            <ac:spMk id="256" creationId="{E8F1EF89-F88D-E079-CF03-04715DAB8FF8}"/>
          </ac:spMkLst>
        </pc:spChg>
        <pc:spChg chg="mod">
          <ac:chgData name="Chompoonuch Jantarachot" userId="6d05c732-3b96-471d-b230-25e02d3daa1c" providerId="ADAL" clId="{CF83FDD5-FA63-4840-B4D7-D59E4522AB23}" dt="2023-03-14T08:03:15.134" v="48" actId="165"/>
          <ac:spMkLst>
            <pc:docMk/>
            <pc:sldMk cId="1870045246" sldId="268"/>
            <ac:spMk id="257" creationId="{723BEC7B-5864-C1BF-27C8-4EAD20993ED3}"/>
          </ac:spMkLst>
        </pc:spChg>
        <pc:spChg chg="mod">
          <ac:chgData name="Chompoonuch Jantarachot" userId="6d05c732-3b96-471d-b230-25e02d3daa1c" providerId="ADAL" clId="{CF83FDD5-FA63-4840-B4D7-D59E4522AB23}" dt="2023-03-14T08:03:15.134" v="48" actId="165"/>
          <ac:spMkLst>
            <pc:docMk/>
            <pc:sldMk cId="1870045246" sldId="268"/>
            <ac:spMk id="258" creationId="{69583964-8C66-4735-3744-B7A30DBC9E0F}"/>
          </ac:spMkLst>
        </pc:spChg>
        <pc:spChg chg="mod">
          <ac:chgData name="Chompoonuch Jantarachot" userId="6d05c732-3b96-471d-b230-25e02d3daa1c" providerId="ADAL" clId="{CF83FDD5-FA63-4840-B4D7-D59E4522AB23}" dt="2023-03-14T08:04:44.765" v="58" actId="207"/>
          <ac:spMkLst>
            <pc:docMk/>
            <pc:sldMk cId="1870045246" sldId="268"/>
            <ac:spMk id="260" creationId="{AED999AF-935C-E7A1-DCEC-0335F35FAC3D}"/>
          </ac:spMkLst>
        </pc:spChg>
        <pc:spChg chg="mod">
          <ac:chgData name="Chompoonuch Jantarachot" userId="6d05c732-3b96-471d-b230-25e02d3daa1c" providerId="ADAL" clId="{CF83FDD5-FA63-4840-B4D7-D59E4522AB23}" dt="2023-03-14T08:04:44.765" v="58" actId="207"/>
          <ac:spMkLst>
            <pc:docMk/>
            <pc:sldMk cId="1870045246" sldId="268"/>
            <ac:spMk id="261" creationId="{D5830401-57DE-CCB2-C5DA-3A38726D4CE4}"/>
          </ac:spMkLst>
        </pc:spChg>
        <pc:spChg chg="mod">
          <ac:chgData name="Chompoonuch Jantarachot" userId="6d05c732-3b96-471d-b230-25e02d3daa1c" providerId="ADAL" clId="{CF83FDD5-FA63-4840-B4D7-D59E4522AB23}" dt="2023-03-14T08:04:44.765" v="58" actId="207"/>
          <ac:spMkLst>
            <pc:docMk/>
            <pc:sldMk cId="1870045246" sldId="268"/>
            <ac:spMk id="262" creationId="{C9E4E69A-2F19-CFE9-7C31-855ADC5885CC}"/>
          </ac:spMkLst>
        </pc:spChg>
        <pc:spChg chg="mod">
          <ac:chgData name="Chompoonuch Jantarachot" userId="6d05c732-3b96-471d-b230-25e02d3daa1c" providerId="ADAL" clId="{CF83FDD5-FA63-4840-B4D7-D59E4522AB23}" dt="2023-03-14T08:04:44.765" v="58" actId="207"/>
          <ac:spMkLst>
            <pc:docMk/>
            <pc:sldMk cId="1870045246" sldId="268"/>
            <ac:spMk id="263" creationId="{3E31EC8E-CA03-6128-D3D6-0CCD452E58C8}"/>
          </ac:spMkLst>
        </pc:spChg>
        <pc:spChg chg="mod">
          <ac:chgData name="Chompoonuch Jantarachot" userId="6d05c732-3b96-471d-b230-25e02d3daa1c" providerId="ADAL" clId="{CF83FDD5-FA63-4840-B4D7-D59E4522AB23}" dt="2023-03-14T08:04:44.765" v="58" actId="207"/>
          <ac:spMkLst>
            <pc:docMk/>
            <pc:sldMk cId="1870045246" sldId="268"/>
            <ac:spMk id="264" creationId="{2E1C2923-48C5-D197-6175-760870B6464D}"/>
          </ac:spMkLst>
        </pc:spChg>
        <pc:grpChg chg="del">
          <ac:chgData name="Chompoonuch Jantarachot" userId="6d05c732-3b96-471d-b230-25e02d3daa1c" providerId="ADAL" clId="{CF83FDD5-FA63-4840-B4D7-D59E4522AB23}" dt="2023-03-14T07:31:17.964" v="0" actId="478"/>
          <ac:grpSpMkLst>
            <pc:docMk/>
            <pc:sldMk cId="1870045246" sldId="268"/>
            <ac:grpSpMk id="3" creationId="{5D4AA021-4DA5-E538-26DC-576CAA2B6393}"/>
          </ac:grpSpMkLst>
        </pc:grpChg>
        <pc:grpChg chg="del">
          <ac:chgData name="Chompoonuch Jantarachot" userId="6d05c732-3b96-471d-b230-25e02d3daa1c" providerId="ADAL" clId="{CF83FDD5-FA63-4840-B4D7-D59E4522AB23}" dt="2023-03-14T07:31:17.964" v="0" actId="478"/>
          <ac:grpSpMkLst>
            <pc:docMk/>
            <pc:sldMk cId="1870045246" sldId="268"/>
            <ac:grpSpMk id="15" creationId="{4855B65D-C081-6A03-7CB3-94FF21CE29D3}"/>
          </ac:grpSpMkLst>
        </pc:grpChg>
        <pc:grpChg chg="del">
          <ac:chgData name="Chompoonuch Jantarachot" userId="6d05c732-3b96-471d-b230-25e02d3daa1c" providerId="ADAL" clId="{CF83FDD5-FA63-4840-B4D7-D59E4522AB23}" dt="2023-03-14T07:31:17.964" v="0" actId="478"/>
          <ac:grpSpMkLst>
            <pc:docMk/>
            <pc:sldMk cId="1870045246" sldId="268"/>
            <ac:grpSpMk id="26" creationId="{FC34F3B7-709D-4DDD-053B-CBB7C7ED2F80}"/>
          </ac:grpSpMkLst>
        </pc:grpChg>
        <pc:grpChg chg="del">
          <ac:chgData name="Chompoonuch Jantarachot" userId="6d05c732-3b96-471d-b230-25e02d3daa1c" providerId="ADAL" clId="{CF83FDD5-FA63-4840-B4D7-D59E4522AB23}" dt="2023-03-14T07:31:17.964" v="0" actId="478"/>
          <ac:grpSpMkLst>
            <pc:docMk/>
            <pc:sldMk cId="1870045246" sldId="268"/>
            <ac:grpSpMk id="29" creationId="{F9362C1E-E68C-3F35-367D-FD32C9031F6B}"/>
          </ac:grpSpMkLst>
        </pc:grpChg>
        <pc:grpChg chg="add del mod">
          <ac:chgData name="Chompoonuch Jantarachot" userId="6d05c732-3b96-471d-b230-25e02d3daa1c" providerId="ADAL" clId="{CF83FDD5-FA63-4840-B4D7-D59E4522AB23}" dt="2023-03-14T07:32:02.234" v="3" actId="478"/>
          <ac:grpSpMkLst>
            <pc:docMk/>
            <pc:sldMk cId="1870045246" sldId="268"/>
            <ac:grpSpMk id="54" creationId="{DFC19F1F-725F-4559-566D-E7D842EE7385}"/>
          </ac:grpSpMkLst>
        </pc:grpChg>
        <pc:grpChg chg="add del mod">
          <ac:chgData name="Chompoonuch Jantarachot" userId="6d05c732-3b96-471d-b230-25e02d3daa1c" providerId="ADAL" clId="{CF83FDD5-FA63-4840-B4D7-D59E4522AB23}" dt="2023-03-14T07:32:02.234" v="3" actId="478"/>
          <ac:grpSpMkLst>
            <pc:docMk/>
            <pc:sldMk cId="1870045246" sldId="268"/>
            <ac:grpSpMk id="57" creationId="{ADB3D6F5-A6CB-40F8-BD33-9E87D9B28DD4}"/>
          </ac:grpSpMkLst>
        </pc:grpChg>
        <pc:grpChg chg="add del mod">
          <ac:chgData name="Chompoonuch Jantarachot" userId="6d05c732-3b96-471d-b230-25e02d3daa1c" providerId="ADAL" clId="{CF83FDD5-FA63-4840-B4D7-D59E4522AB23}" dt="2023-03-14T07:32:02.234" v="3" actId="478"/>
          <ac:grpSpMkLst>
            <pc:docMk/>
            <pc:sldMk cId="1870045246" sldId="268"/>
            <ac:grpSpMk id="60" creationId="{40E95AA7-5713-450E-C486-8B643CB1E3CE}"/>
          </ac:grpSpMkLst>
        </pc:grpChg>
        <pc:grpChg chg="add del mod">
          <ac:chgData name="Chompoonuch Jantarachot" userId="6d05c732-3b96-471d-b230-25e02d3daa1c" providerId="ADAL" clId="{CF83FDD5-FA63-4840-B4D7-D59E4522AB23}" dt="2023-03-14T07:32:02.234" v="3" actId="478"/>
          <ac:grpSpMkLst>
            <pc:docMk/>
            <pc:sldMk cId="1870045246" sldId="268"/>
            <ac:grpSpMk id="63" creationId="{050A0AFB-CA55-9EC6-DAB4-0A366647FE3F}"/>
          </ac:grpSpMkLst>
        </pc:grpChg>
        <pc:grpChg chg="add del mod">
          <ac:chgData name="Chompoonuch Jantarachot" userId="6d05c732-3b96-471d-b230-25e02d3daa1c" providerId="ADAL" clId="{CF83FDD5-FA63-4840-B4D7-D59E4522AB23}" dt="2023-03-14T07:32:02.234" v="3" actId="478"/>
          <ac:grpSpMkLst>
            <pc:docMk/>
            <pc:sldMk cId="1870045246" sldId="268"/>
            <ac:grpSpMk id="66" creationId="{29CAE25D-1521-F5E0-3402-82B835360342}"/>
          </ac:grpSpMkLst>
        </pc:grpChg>
        <pc:grpChg chg="add del mod">
          <ac:chgData name="Chompoonuch Jantarachot" userId="6d05c732-3b96-471d-b230-25e02d3daa1c" providerId="ADAL" clId="{CF83FDD5-FA63-4840-B4D7-D59E4522AB23}" dt="2023-03-14T07:32:02.234" v="3" actId="478"/>
          <ac:grpSpMkLst>
            <pc:docMk/>
            <pc:sldMk cId="1870045246" sldId="268"/>
            <ac:grpSpMk id="69" creationId="{9A5FDDB0-7C10-251D-EA83-6E8DD40DDCC1}"/>
          </ac:grpSpMkLst>
        </pc:grpChg>
        <pc:grpChg chg="add mod">
          <ac:chgData name="Chompoonuch Jantarachot" userId="6d05c732-3b96-471d-b230-25e02d3daa1c" providerId="ADAL" clId="{CF83FDD5-FA63-4840-B4D7-D59E4522AB23}" dt="2023-03-14T07:37:47.661" v="6" actId="164"/>
          <ac:grpSpMkLst>
            <pc:docMk/>
            <pc:sldMk cId="1870045246" sldId="268"/>
            <ac:grpSpMk id="74" creationId="{494EF104-3507-CAC3-9E02-2AECE54D21E0}"/>
          </ac:grpSpMkLst>
        </pc:grpChg>
        <pc:grpChg chg="add mod">
          <ac:chgData name="Chompoonuch Jantarachot" userId="6d05c732-3b96-471d-b230-25e02d3daa1c" providerId="ADAL" clId="{CF83FDD5-FA63-4840-B4D7-D59E4522AB23}" dt="2023-03-14T07:37:47.661" v="6" actId="164"/>
          <ac:grpSpMkLst>
            <pc:docMk/>
            <pc:sldMk cId="1870045246" sldId="268"/>
            <ac:grpSpMk id="78" creationId="{99C33D30-72E4-0876-FE52-39843BFD7681}"/>
          </ac:grpSpMkLst>
        </pc:grpChg>
        <pc:grpChg chg="add mod">
          <ac:chgData name="Chompoonuch Jantarachot" userId="6d05c732-3b96-471d-b230-25e02d3daa1c" providerId="ADAL" clId="{CF83FDD5-FA63-4840-B4D7-D59E4522AB23}" dt="2023-03-14T07:37:47.661" v="6" actId="164"/>
          <ac:grpSpMkLst>
            <pc:docMk/>
            <pc:sldMk cId="1870045246" sldId="268"/>
            <ac:grpSpMk id="81" creationId="{B5B76490-0401-9D3D-FCAA-3DDB04142BAF}"/>
          </ac:grpSpMkLst>
        </pc:grpChg>
        <pc:grpChg chg="add mod">
          <ac:chgData name="Chompoonuch Jantarachot" userId="6d05c732-3b96-471d-b230-25e02d3daa1c" providerId="ADAL" clId="{CF83FDD5-FA63-4840-B4D7-D59E4522AB23}" dt="2023-03-14T07:37:47.661" v="6" actId="164"/>
          <ac:grpSpMkLst>
            <pc:docMk/>
            <pc:sldMk cId="1870045246" sldId="268"/>
            <ac:grpSpMk id="84" creationId="{3780F0D0-D542-454C-3D52-8A49DEAA7FDE}"/>
          </ac:grpSpMkLst>
        </pc:grpChg>
        <pc:grpChg chg="add mod">
          <ac:chgData name="Chompoonuch Jantarachot" userId="6d05c732-3b96-471d-b230-25e02d3daa1c" providerId="ADAL" clId="{CF83FDD5-FA63-4840-B4D7-D59E4522AB23}" dt="2023-03-14T07:37:47.661" v="6" actId="164"/>
          <ac:grpSpMkLst>
            <pc:docMk/>
            <pc:sldMk cId="1870045246" sldId="268"/>
            <ac:grpSpMk id="87" creationId="{954CD464-1282-1586-69DA-8EFE90D58AA4}"/>
          </ac:grpSpMkLst>
        </pc:grpChg>
        <pc:grpChg chg="add mod">
          <ac:chgData name="Chompoonuch Jantarachot" userId="6d05c732-3b96-471d-b230-25e02d3daa1c" providerId="ADAL" clId="{CF83FDD5-FA63-4840-B4D7-D59E4522AB23}" dt="2023-03-14T07:37:47.661" v="6" actId="164"/>
          <ac:grpSpMkLst>
            <pc:docMk/>
            <pc:sldMk cId="1870045246" sldId="268"/>
            <ac:grpSpMk id="90" creationId="{4ED52114-0249-308B-BF50-521E3C2B4B4D}"/>
          </ac:grpSpMkLst>
        </pc:grpChg>
        <pc:grpChg chg="add del mod">
          <ac:chgData name="Chompoonuch Jantarachot" userId="6d05c732-3b96-471d-b230-25e02d3daa1c" providerId="ADAL" clId="{CF83FDD5-FA63-4840-B4D7-D59E4522AB23}" dt="2023-03-14T07:38:30.441" v="8" actId="478"/>
          <ac:grpSpMkLst>
            <pc:docMk/>
            <pc:sldMk cId="1870045246" sldId="268"/>
            <ac:grpSpMk id="105" creationId="{E0FFB38C-CE71-0287-5E8C-429B1AD39185}"/>
          </ac:grpSpMkLst>
        </pc:grpChg>
        <pc:grpChg chg="add del mod">
          <ac:chgData name="Chompoonuch Jantarachot" userId="6d05c732-3b96-471d-b230-25e02d3daa1c" providerId="ADAL" clId="{CF83FDD5-FA63-4840-B4D7-D59E4522AB23}" dt="2023-03-14T07:41:02.885" v="13" actId="165"/>
          <ac:grpSpMkLst>
            <pc:docMk/>
            <pc:sldMk cId="1870045246" sldId="268"/>
            <ac:grpSpMk id="141" creationId="{2E9F499E-2C10-0026-C107-E49408030AC0}"/>
          </ac:grpSpMkLst>
        </pc:grpChg>
        <pc:grpChg chg="add del mod">
          <ac:chgData name="Chompoonuch Jantarachot" userId="6d05c732-3b96-471d-b230-25e02d3daa1c" providerId="ADAL" clId="{CF83FDD5-FA63-4840-B4D7-D59E4522AB23}" dt="2023-03-14T07:59:43.006" v="40" actId="478"/>
          <ac:grpSpMkLst>
            <pc:docMk/>
            <pc:sldMk cId="1870045246" sldId="268"/>
            <ac:grpSpMk id="144" creationId="{A8D5B4A8-7893-5B9D-2296-DD6A7C6B1AF6}"/>
          </ac:grpSpMkLst>
        </pc:grpChg>
        <pc:grpChg chg="add del mod">
          <ac:chgData name="Chompoonuch Jantarachot" userId="6d05c732-3b96-471d-b230-25e02d3daa1c" providerId="ADAL" clId="{CF83FDD5-FA63-4840-B4D7-D59E4522AB23}" dt="2023-03-14T07:59:43.006" v="40" actId="478"/>
          <ac:grpSpMkLst>
            <pc:docMk/>
            <pc:sldMk cId="1870045246" sldId="268"/>
            <ac:grpSpMk id="159" creationId="{2EA27D71-50FD-BA57-F1E4-1557A420C58A}"/>
          </ac:grpSpMkLst>
        </pc:grpChg>
        <pc:grpChg chg="add del mod">
          <ac:chgData name="Chompoonuch Jantarachot" userId="6d05c732-3b96-471d-b230-25e02d3daa1c" providerId="ADAL" clId="{CF83FDD5-FA63-4840-B4D7-D59E4522AB23}" dt="2023-03-14T07:59:43.006" v="40" actId="478"/>
          <ac:grpSpMkLst>
            <pc:docMk/>
            <pc:sldMk cId="1870045246" sldId="268"/>
            <ac:grpSpMk id="162" creationId="{5D627E05-E243-EAE3-FDEC-C6073493C3EF}"/>
          </ac:grpSpMkLst>
        </pc:grpChg>
        <pc:grpChg chg="add del mod">
          <ac:chgData name="Chompoonuch Jantarachot" userId="6d05c732-3b96-471d-b230-25e02d3daa1c" providerId="ADAL" clId="{CF83FDD5-FA63-4840-B4D7-D59E4522AB23}" dt="2023-03-14T07:59:43.006" v="40" actId="478"/>
          <ac:grpSpMkLst>
            <pc:docMk/>
            <pc:sldMk cId="1870045246" sldId="268"/>
            <ac:grpSpMk id="165" creationId="{001131AD-2D85-C57F-3DBC-C585B2822AE1}"/>
          </ac:grpSpMkLst>
        </pc:grpChg>
        <pc:grpChg chg="add del mod">
          <ac:chgData name="Chompoonuch Jantarachot" userId="6d05c732-3b96-471d-b230-25e02d3daa1c" providerId="ADAL" clId="{CF83FDD5-FA63-4840-B4D7-D59E4522AB23}" dt="2023-03-14T07:59:43.006" v="40" actId="478"/>
          <ac:grpSpMkLst>
            <pc:docMk/>
            <pc:sldMk cId="1870045246" sldId="268"/>
            <ac:grpSpMk id="168" creationId="{C40537E3-6D1A-FFC2-62D4-3630E012C2B1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192" creationId="{55B3F97F-4A70-4C76-E1F2-B140F5FA0654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195" creationId="{DF2EEB9A-236D-4678-7337-4EA8F3B44E9E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198" creationId="{248A94E0-E0DC-BC9C-9CEA-5512BB73B413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201" creationId="{41BFAC79-EC3D-E004-DA0D-6C085078D6F1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204" creationId="{CD4FB65A-D255-0CB4-FB87-C905490409EB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207" creationId="{340945D2-3B3B-A349-640D-CB5770D5969F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210" creationId="{66CC24A7-5D33-640F-E54F-D3A832E58A5D}"/>
          </ac:grpSpMkLst>
        </pc:grpChg>
        <pc:grpChg chg="add del mod">
          <ac:chgData name="Chompoonuch Jantarachot" userId="6d05c732-3b96-471d-b230-25e02d3daa1c" providerId="ADAL" clId="{CF83FDD5-FA63-4840-B4D7-D59E4522AB23}" dt="2023-03-14T08:01:33.966" v="43" actId="478"/>
          <ac:grpSpMkLst>
            <pc:docMk/>
            <pc:sldMk cId="1870045246" sldId="268"/>
            <ac:grpSpMk id="213" creationId="{354EE5A6-3D88-B97F-0CEA-2EF69ADF8536}"/>
          </ac:grpSpMkLst>
        </pc:grpChg>
        <pc:grpChg chg="add del mod topLvl">
          <ac:chgData name="Chompoonuch Jantarachot" userId="6d05c732-3b96-471d-b230-25e02d3daa1c" providerId="ADAL" clId="{CF83FDD5-FA63-4840-B4D7-D59E4522AB23}" dt="2023-03-14T08:05:37.946" v="65" actId="478"/>
          <ac:grpSpMkLst>
            <pc:docMk/>
            <pc:sldMk cId="1870045246" sldId="268"/>
            <ac:grpSpMk id="246" creationId="{29E93682-7121-901D-DA6D-584D05B92C70}"/>
          </ac:grpSpMkLst>
        </pc:grpChg>
        <pc:grpChg chg="add del mod topLvl">
          <ac:chgData name="Chompoonuch Jantarachot" userId="6d05c732-3b96-471d-b230-25e02d3daa1c" providerId="ADAL" clId="{CF83FDD5-FA63-4840-B4D7-D59E4522AB23}" dt="2023-03-14T08:05:37.946" v="65" actId="478"/>
          <ac:grpSpMkLst>
            <pc:docMk/>
            <pc:sldMk cId="1870045246" sldId="268"/>
            <ac:grpSpMk id="254" creationId="{19BEAA55-E7BD-783F-EFC3-A44F1D8C812A}"/>
          </ac:grpSpMkLst>
        </pc:grpChg>
        <pc:grpChg chg="add del mod topLvl">
          <ac:chgData name="Chompoonuch Jantarachot" userId="6d05c732-3b96-471d-b230-25e02d3daa1c" providerId="ADAL" clId="{CF83FDD5-FA63-4840-B4D7-D59E4522AB23}" dt="2023-03-14T08:05:37.946" v="65" actId="478"/>
          <ac:grpSpMkLst>
            <pc:docMk/>
            <pc:sldMk cId="1870045246" sldId="268"/>
            <ac:grpSpMk id="259" creationId="{A0FB6F3C-283D-BA02-F6E3-E18E654D90AE}"/>
          </ac:grpSpMkLst>
        </pc:grpChg>
        <pc:grpChg chg="add del mod">
          <ac:chgData name="Chompoonuch Jantarachot" userId="6d05c732-3b96-471d-b230-25e02d3daa1c" providerId="ADAL" clId="{CF83FDD5-FA63-4840-B4D7-D59E4522AB23}" dt="2023-03-14T08:03:15.134" v="48" actId="165"/>
          <ac:grpSpMkLst>
            <pc:docMk/>
            <pc:sldMk cId="1870045246" sldId="268"/>
            <ac:grpSpMk id="265" creationId="{7A7D4EEB-6938-9114-C0DF-4D41C56E908A}"/>
          </ac:grpSpMkLst>
        </pc:grpChg>
        <pc:picChg chg="add del mod">
          <ac:chgData name="Chompoonuch Jantarachot" userId="6d05c732-3b96-471d-b230-25e02d3daa1c" providerId="ADAL" clId="{CF83FDD5-FA63-4840-B4D7-D59E4522AB23}" dt="2023-03-14T07:47:00.267" v="26" actId="478"/>
          <ac:picMkLst>
            <pc:docMk/>
            <pc:sldMk cId="1870045246" sldId="268"/>
            <ac:picMk id="143" creationId="{2927D107-85E1-DCF3-1900-F7901D0351FD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16" creationId="{E0C5A070-A8FD-CBA0-E40E-32E69F1EAFF1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17" creationId="{B7CB4824-32CB-E82E-1F71-9C4687E3BD45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18" creationId="{C1A1F9C4-7F06-7CA5-3683-41BDEBFCA790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19" creationId="{2C408C77-E64B-1CC1-B476-4830F4385965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20" creationId="{2BDE63B8-D8FC-F96C-34B2-266DF05FF618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21" creationId="{6C16D3B2-D71B-5DE2-F281-8515E8247ACC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22" creationId="{5762CD30-7E66-37CA-8399-ACF2BB0171B6}"/>
          </ac:picMkLst>
        </pc:picChg>
        <pc:picChg chg="add del mod">
          <ac:chgData name="Chompoonuch Jantarachot" userId="6d05c732-3b96-471d-b230-25e02d3daa1c" providerId="ADAL" clId="{CF83FDD5-FA63-4840-B4D7-D59E4522AB23}" dt="2023-03-14T08:01:33.966" v="43" actId="478"/>
          <ac:picMkLst>
            <pc:docMk/>
            <pc:sldMk cId="1870045246" sldId="268"/>
            <ac:picMk id="223" creationId="{C2412EA0-3AC4-D265-6604-CD42C82E74D0}"/>
          </ac:picMkLst>
        </pc:picChg>
        <pc:cxnChg chg="add del mod">
          <ac:chgData name="Chompoonuch Jantarachot" userId="6d05c732-3b96-471d-b230-25e02d3daa1c" providerId="ADAL" clId="{CF83FDD5-FA63-4840-B4D7-D59E4522AB23}" dt="2023-03-14T07:32:02.234" v="3" actId="478"/>
          <ac:cxnSpMkLst>
            <pc:docMk/>
            <pc:sldMk cId="1870045246" sldId="268"/>
            <ac:cxnSpMk id="48" creationId="{AC3DD595-6B8C-F7C4-53BC-AFB3DA80C099}"/>
          </ac:cxnSpMkLst>
        </pc:cxnChg>
        <pc:cxnChg chg="add del mod">
          <ac:chgData name="Chompoonuch Jantarachot" userId="6d05c732-3b96-471d-b230-25e02d3daa1c" providerId="ADAL" clId="{CF83FDD5-FA63-4840-B4D7-D59E4522AB23}" dt="2023-03-14T07:32:02.234" v="3" actId="478"/>
          <ac:cxnSpMkLst>
            <pc:docMk/>
            <pc:sldMk cId="1870045246" sldId="268"/>
            <ac:cxnSpMk id="49" creationId="{96D0B689-D7E5-936D-2F62-25632CF27055}"/>
          </ac:cxnSpMkLst>
        </pc:cxnChg>
        <pc:cxnChg chg="add del mod">
          <ac:chgData name="Chompoonuch Jantarachot" userId="6d05c732-3b96-471d-b230-25e02d3daa1c" providerId="ADAL" clId="{CF83FDD5-FA63-4840-B4D7-D59E4522AB23}" dt="2023-03-14T07:32:02.234" v="3" actId="478"/>
          <ac:cxnSpMkLst>
            <pc:docMk/>
            <pc:sldMk cId="1870045246" sldId="268"/>
            <ac:cxnSpMk id="50" creationId="{7DA4F229-7BA7-F6D7-AA01-A1F207EE2A94}"/>
          </ac:cxnSpMkLst>
        </pc:cxnChg>
        <pc:cxnChg chg="add del mod">
          <ac:chgData name="Chompoonuch Jantarachot" userId="6d05c732-3b96-471d-b230-25e02d3daa1c" providerId="ADAL" clId="{CF83FDD5-FA63-4840-B4D7-D59E4522AB23}" dt="2023-03-14T07:32:02.234" v="3" actId="478"/>
          <ac:cxnSpMkLst>
            <pc:docMk/>
            <pc:sldMk cId="1870045246" sldId="268"/>
            <ac:cxnSpMk id="51" creationId="{5882E711-585A-A255-96D4-C3703A633DC3}"/>
          </ac:cxnSpMkLst>
        </pc:cxnChg>
        <pc:cxnChg chg="add del mod">
          <ac:chgData name="Chompoonuch Jantarachot" userId="6d05c732-3b96-471d-b230-25e02d3daa1c" providerId="ADAL" clId="{CF83FDD5-FA63-4840-B4D7-D59E4522AB23}" dt="2023-03-14T07:32:02.234" v="3" actId="478"/>
          <ac:cxnSpMkLst>
            <pc:docMk/>
            <pc:sldMk cId="1870045246" sldId="268"/>
            <ac:cxnSpMk id="52" creationId="{C6ADD43E-B4BB-A0F2-1F6A-491D8F0BBDC7}"/>
          </ac:cxnSpMkLst>
        </pc:cxnChg>
        <pc:cxnChg chg="add del mod">
          <ac:chgData name="Chompoonuch Jantarachot" userId="6d05c732-3b96-471d-b230-25e02d3daa1c" providerId="ADAL" clId="{CF83FDD5-FA63-4840-B4D7-D59E4522AB23}" dt="2023-03-14T07:32:02.234" v="3" actId="478"/>
          <ac:cxnSpMkLst>
            <pc:docMk/>
            <pc:sldMk cId="1870045246" sldId="268"/>
            <ac:cxnSpMk id="53" creationId="{F6E28272-CA1F-0868-F6DB-352C4DD8E773}"/>
          </ac:cxnSpMkLst>
        </pc:cxnChg>
        <pc:cxnChg chg="add del mod">
          <ac:chgData name="Chompoonuch Jantarachot" userId="6d05c732-3b96-471d-b230-25e02d3daa1c" providerId="ADAL" clId="{CF83FDD5-FA63-4840-B4D7-D59E4522AB23}" dt="2023-03-14T07:59:43.006" v="40" actId="478"/>
          <ac:cxnSpMkLst>
            <pc:docMk/>
            <pc:sldMk cId="1870045246" sldId="268"/>
            <ac:cxnSpMk id="171" creationId="{256DF3BD-D63E-C809-6977-AAC9396BE2A6}"/>
          </ac:cxnSpMkLst>
        </pc:cxnChg>
        <pc:cxnChg chg="add del mod">
          <ac:chgData name="Chompoonuch Jantarachot" userId="6d05c732-3b96-471d-b230-25e02d3daa1c" providerId="ADAL" clId="{CF83FDD5-FA63-4840-B4D7-D59E4522AB23}" dt="2023-03-14T07:59:43.006" v="40" actId="478"/>
          <ac:cxnSpMkLst>
            <pc:docMk/>
            <pc:sldMk cId="1870045246" sldId="268"/>
            <ac:cxnSpMk id="172" creationId="{5BC48C2D-ED1E-DC8B-1190-E4CB8F4715CE}"/>
          </ac:cxnSpMkLst>
        </pc:cxnChg>
        <pc:cxnChg chg="add del mod">
          <ac:chgData name="Chompoonuch Jantarachot" userId="6d05c732-3b96-471d-b230-25e02d3daa1c" providerId="ADAL" clId="{CF83FDD5-FA63-4840-B4D7-D59E4522AB23}" dt="2023-03-14T07:59:43.006" v="40" actId="478"/>
          <ac:cxnSpMkLst>
            <pc:docMk/>
            <pc:sldMk cId="1870045246" sldId="268"/>
            <ac:cxnSpMk id="173" creationId="{278BD514-0ADD-7350-D219-AB555B042DAF}"/>
          </ac:cxnSpMkLst>
        </pc:cxnChg>
        <pc:cxnChg chg="add del mod">
          <ac:chgData name="Chompoonuch Jantarachot" userId="6d05c732-3b96-471d-b230-25e02d3daa1c" providerId="ADAL" clId="{CF83FDD5-FA63-4840-B4D7-D59E4522AB23}" dt="2023-03-14T07:59:43.006" v="40" actId="478"/>
          <ac:cxnSpMkLst>
            <pc:docMk/>
            <pc:sldMk cId="1870045246" sldId="268"/>
            <ac:cxnSpMk id="174" creationId="{D5980EFC-2909-664F-577F-2885599D3F8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C289A6D-CFD7-853C-2A9A-629E1CB83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C976C049-2DE6-0BCA-FD55-941B5C1FA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889D3B7E-22C3-2B66-B54D-737A672E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E467454-4B0C-0AB3-5F95-2E31749B1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736114E-6F05-696E-0471-F13E5A8C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8971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1DAD9C4-1B63-3FDA-AB80-8A48EED6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19C93453-F541-9255-9531-746FC9FDC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9B49E37-98DF-0D2C-C0E1-C5DE56453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102313F-3ED0-285A-DFDC-2C1422EBB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496DEBAC-5BB9-8FA7-E939-24AD63EB4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484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201F4531-85DF-F7E5-E17F-62C07863E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9452656-001F-4231-B91D-EC5800F50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6D07E1D-2BCC-4B4E-2EA1-35BF492E6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4888148-0A12-536A-1A58-A4BD39841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8AF465F-CF2D-16F5-CE5F-0A89B2371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200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23522AD-9311-FEB3-7DFF-E328F7DA3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E6AE5BD-A5A9-45BA-19EB-B04F018A1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F885157-AC57-5836-9C28-77BB2D05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36342D43-5580-B96F-2AB5-8136F6EE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068224CF-1FC6-327A-9133-9A6541A5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886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412612B-E3D7-6515-29D0-4F1FDA33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184371ED-ED8E-E4F6-813D-B6D26AA0B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2F638A3-E5C1-7D5B-ABDE-ECC9D50BF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70199ED-A18E-C20A-5112-A34758A7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063E326-92B4-3283-E926-EA7A6AC9A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1690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A921CB3-6008-E2EA-FB5D-562F37D2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F91DA31B-CC15-873A-9233-B207DE00D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48EA7F94-4502-FB8B-470F-14240A027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FF22A11-F020-6BDB-A41A-BEB6B2CD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28CDF1A9-2CAC-3DA1-6292-5A68296A5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1EDB2BCA-7509-AB65-44C6-28E837C55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5269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698E126-694A-49FE-274D-F8BE6E7D8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8D9CEC5C-DF39-6E20-B215-FA686F331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B655F3BB-1ED6-7A59-10B6-6591B5272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8D30631F-1B2B-54B2-E3E8-6A47C2295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36211493-28EE-6D83-0EEA-D7AD20AE1F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1B30FD74-5F30-6353-8255-10D5636D5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4C87306C-3315-41C7-281B-C5435E692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D6E2CF11-2307-51EF-F837-9F24EB6D2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37296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E1765AC-B6F0-3C2F-F568-364E5E1A9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A699FB41-9676-3C01-0CB5-317B4D834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CBE1C6F3-F70E-EE9E-39AA-6194C7686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3CAAFB18-4861-2E97-E338-D0DC234AE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20395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4BB50D3-C82B-5D63-745C-71A31A93B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8BC794E6-96F8-2B99-C845-F328C7C4E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09708C29-2443-21A7-BE45-340FB9C4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1888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8FD9655-10F9-FDBE-AC35-D6B014D0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89C0938C-FC3E-F25D-4612-E15A6032D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173EB51-D964-44B4-A987-34220C654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824593A-32A3-597F-2411-614059D90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23B1520E-FB57-6C55-98EC-CC8238012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A19D9A45-7103-0945-1B46-3FA7A3FB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3643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BFFE370-B2F9-D90A-C8DC-D5F5B3F03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A5F81A5F-C832-B9B5-AAD9-36E4BBDB4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EF6E54D0-B819-AB80-C28E-68CC8416E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15BF063-2521-A843-B59F-9EDDD246F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A3CBA1C-2867-FF46-984E-FF7E6C8F2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2E03E31-D320-53AE-2792-D1CA40F13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4369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1D636C83-FD52-19B3-5357-42E491391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38FD7F39-D854-D544-77C1-8F06C816F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0B7B96F-57C0-959C-D175-369FED3F5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D421-DB89-4DFC-BC60-FFC3F2C6F4C5}" type="datetimeFigureOut">
              <a:rPr lang="th-TH" smtClean="0"/>
              <a:t>18/04/66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9D4035B-13FA-F9C1-8D2E-B7D36302B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88E0ADB-980F-46A2-83A2-799042459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264B3-0632-499A-94F8-2EE64F1DD8E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486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0F04839C-C623-F4C3-C2D0-EBE845B8510B}"/>
              </a:ext>
            </a:extLst>
          </p:cNvPr>
          <p:cNvSpPr txBox="1"/>
          <p:nvPr/>
        </p:nvSpPr>
        <p:spPr>
          <a:xfrm>
            <a:off x="2086562" y="772579"/>
            <a:ext cx="7951216" cy="14234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2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การพิจารณาหลักสูตรใหม่/หลักสูตรปรับปรุง</a:t>
            </a:r>
          </a:p>
          <a:p>
            <a:pPr algn="ctr">
              <a:lnSpc>
                <a:spcPct val="150000"/>
              </a:lnSpc>
            </a:pPr>
            <a:r>
              <a:rPr lang="th-TH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</a:t>
            </a:r>
            <a:r>
              <a:rPr lang="th-TH" spc="3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กรณีกระทบกระเทือนโครงสร้าง</a:t>
            </a:r>
            <a:r>
              <a:rPr lang="th-TH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)</a:t>
            </a:r>
            <a:endParaRPr lang="en-US" dirty="0">
              <a:effectLst/>
              <a:latin typeface="Anakotmai Light" panose="00000400000000000000" pitchFamily="50" charset="-34"/>
              <a:ea typeface="Calibri" panose="020F0502020204030204" pitchFamily="34" charset="0"/>
              <a:cs typeface="Anakotmai Light" panose="00000400000000000000" pitchFamily="50" charset="-34"/>
            </a:endParaRPr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88567A65-DA53-38A3-CBB0-AA002431850D}"/>
              </a:ext>
            </a:extLst>
          </p:cNvPr>
          <p:cNvSpPr/>
          <p:nvPr/>
        </p:nvSpPr>
        <p:spPr>
          <a:xfrm>
            <a:off x="5289090" y="2477756"/>
            <a:ext cx="5162858" cy="679891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42C63DCF-8038-D3F1-7808-D41B3A481E7E}"/>
              </a:ext>
            </a:extLst>
          </p:cNvPr>
          <p:cNvSpPr/>
          <p:nvPr/>
        </p:nvSpPr>
        <p:spPr>
          <a:xfrm>
            <a:off x="5289090" y="3439357"/>
            <a:ext cx="5162858" cy="679891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7DE14AA6-DFC2-DB27-C128-7E5C3E8A2453}"/>
              </a:ext>
            </a:extLst>
          </p:cNvPr>
          <p:cNvSpPr/>
          <p:nvPr/>
        </p:nvSpPr>
        <p:spPr>
          <a:xfrm>
            <a:off x="5289090" y="4400958"/>
            <a:ext cx="5162858" cy="679891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2DC0FC90-8379-A23F-38E4-3DC07153389C}"/>
              </a:ext>
            </a:extLst>
          </p:cNvPr>
          <p:cNvSpPr/>
          <p:nvPr/>
        </p:nvSpPr>
        <p:spPr>
          <a:xfrm>
            <a:off x="5289090" y="5362559"/>
            <a:ext cx="5162858" cy="679891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2EC14BD9-F03F-7298-FF0B-7A4C62794AC6}"/>
              </a:ext>
            </a:extLst>
          </p:cNvPr>
          <p:cNvSpPr txBox="1"/>
          <p:nvPr/>
        </p:nvSpPr>
        <p:spPr>
          <a:xfrm>
            <a:off x="1672392" y="3545280"/>
            <a:ext cx="3539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h-TH" sz="24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ชื่อหลักสูตร </a:t>
            </a:r>
            <a:r>
              <a:rPr lang="th-TH" sz="18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(ภาษาอังกฤษ) </a:t>
            </a:r>
            <a:endParaRPr lang="en-US" sz="1800" dirty="0">
              <a:effectLst/>
              <a:latin typeface="Anakotmai Medium" panose="00000600000000000000" pitchFamily="50" charset="-34"/>
              <a:ea typeface="Calibri" panose="020F0502020204030204" pitchFamily="34" charset="0"/>
              <a:cs typeface="Anakotmai Medium" panose="00000600000000000000" pitchFamily="50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C8CE7DE2-AF62-02F2-F19D-F99B4AA6E8CB}"/>
              </a:ext>
            </a:extLst>
          </p:cNvPr>
          <p:cNvSpPr txBox="1"/>
          <p:nvPr/>
        </p:nvSpPr>
        <p:spPr>
          <a:xfrm>
            <a:off x="1672392" y="4506881"/>
            <a:ext cx="3539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h-TH" sz="24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ชื่อย่อปริญญา </a:t>
            </a:r>
            <a:r>
              <a:rPr lang="th-TH" sz="18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(ภาษาไทย)</a:t>
            </a:r>
            <a:endParaRPr lang="en-US" sz="1800" dirty="0">
              <a:effectLst/>
              <a:latin typeface="Anakotmai Medium" panose="00000600000000000000" pitchFamily="50" charset="-34"/>
              <a:ea typeface="Calibri" panose="020F0502020204030204" pitchFamily="34" charset="0"/>
              <a:cs typeface="Anakotmai Medium" panose="00000600000000000000" pitchFamily="50" charset="-34"/>
            </a:endParaRP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ABC1ACB6-5349-1C70-194F-5EC147627C3C}"/>
              </a:ext>
            </a:extLst>
          </p:cNvPr>
          <p:cNvSpPr txBox="1"/>
          <p:nvPr/>
        </p:nvSpPr>
        <p:spPr>
          <a:xfrm>
            <a:off x="1672392" y="5471671"/>
            <a:ext cx="3539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h-TH" sz="24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ชื่อย่อปริญญา </a:t>
            </a:r>
            <a:r>
              <a:rPr lang="th-TH" sz="18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(ภาษาอังกฤษ)</a:t>
            </a:r>
            <a:endParaRPr lang="en-US" sz="1800" dirty="0">
              <a:effectLst/>
              <a:latin typeface="Anakotmai Medium" panose="00000600000000000000" pitchFamily="50" charset="-34"/>
              <a:ea typeface="Calibri" panose="020F0502020204030204" pitchFamily="34" charset="0"/>
              <a:cs typeface="Anakotmai Medium" panose="00000600000000000000" pitchFamily="50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D60107A9-ED0C-4C01-80EE-AD5FC6B8812B}"/>
              </a:ext>
            </a:extLst>
          </p:cNvPr>
          <p:cNvSpPr txBox="1"/>
          <p:nvPr/>
        </p:nvSpPr>
        <p:spPr>
          <a:xfrm>
            <a:off x="1672392" y="2559339"/>
            <a:ext cx="3539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ชื่อหลักสูตร </a:t>
            </a:r>
            <a:r>
              <a:rPr lang="th-TH" sz="18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(ภาษาไทย) </a:t>
            </a:r>
            <a:endParaRPr lang="en-US" sz="1800" dirty="0">
              <a:effectLst/>
              <a:latin typeface="Anakotmai Medium" panose="00000600000000000000" pitchFamily="50" charset="-34"/>
              <a:ea typeface="Calibri" panose="020F0502020204030204" pitchFamily="34" charset="0"/>
              <a:cs typeface="Anakotmai Medium" panose="00000600000000000000" pitchFamily="50" charset="-34"/>
            </a:endParaRPr>
          </a:p>
        </p:txBody>
      </p:sp>
      <p:sp>
        <p:nvSpPr>
          <p:cNvPr id="19" name="สี่เหลี่ยมผืนผ้า: มุมมน 18">
            <a:extLst>
              <a:ext uri="{FF2B5EF4-FFF2-40B4-BE49-F238E27FC236}">
                <a16:creationId xmlns:a16="http://schemas.microsoft.com/office/drawing/2014/main" id="{C8559C17-5D7B-FF59-A53C-BCE157581378}"/>
              </a:ext>
            </a:extLst>
          </p:cNvPr>
          <p:cNvSpPr/>
          <p:nvPr/>
        </p:nvSpPr>
        <p:spPr>
          <a:xfrm>
            <a:off x="5221431" y="2431595"/>
            <a:ext cx="5298176" cy="7722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สี่เหลี่ยมผืนผ้า: มุมมน 19">
            <a:extLst>
              <a:ext uri="{FF2B5EF4-FFF2-40B4-BE49-F238E27FC236}">
                <a16:creationId xmlns:a16="http://schemas.microsoft.com/office/drawing/2014/main" id="{30A511DB-31F4-5F96-9A57-8AAA518E942D}"/>
              </a:ext>
            </a:extLst>
          </p:cNvPr>
          <p:cNvSpPr/>
          <p:nvPr/>
        </p:nvSpPr>
        <p:spPr>
          <a:xfrm>
            <a:off x="5221431" y="3390006"/>
            <a:ext cx="5298176" cy="7722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สี่เหลี่ยมผืนผ้า: มุมมน 20">
            <a:extLst>
              <a:ext uri="{FF2B5EF4-FFF2-40B4-BE49-F238E27FC236}">
                <a16:creationId xmlns:a16="http://schemas.microsoft.com/office/drawing/2014/main" id="{0443861E-A3FD-3567-D6D8-C512E777255A}"/>
              </a:ext>
            </a:extLst>
          </p:cNvPr>
          <p:cNvSpPr/>
          <p:nvPr/>
        </p:nvSpPr>
        <p:spPr>
          <a:xfrm>
            <a:off x="5221431" y="4351607"/>
            <a:ext cx="5298176" cy="7722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สี่เหลี่ยมผืนผ้า: มุมมน 21">
            <a:extLst>
              <a:ext uri="{FF2B5EF4-FFF2-40B4-BE49-F238E27FC236}">
                <a16:creationId xmlns:a16="http://schemas.microsoft.com/office/drawing/2014/main" id="{2D71F7D3-C1C9-F215-E74E-A26AF8F00858}"/>
              </a:ext>
            </a:extLst>
          </p:cNvPr>
          <p:cNvSpPr/>
          <p:nvPr/>
        </p:nvSpPr>
        <p:spPr>
          <a:xfrm>
            <a:off x="5221431" y="5313208"/>
            <a:ext cx="5298176" cy="7722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99910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C8B65809-21FB-BE2F-478B-366E1F3721BA}"/>
              </a:ext>
            </a:extLst>
          </p:cNvPr>
          <p:cNvSpPr txBox="1"/>
          <p:nvPr/>
        </p:nvSpPr>
        <p:spPr>
          <a:xfrm>
            <a:off x="1606497" y="4673609"/>
            <a:ext cx="8979005" cy="1212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แผนการขอรับรองคุณภาพระดับสากล </a:t>
            </a:r>
            <a:r>
              <a:rPr lang="en-US" sz="3600" spc="600" dirty="0">
                <a:solidFill>
                  <a:srgbClr val="0070C0"/>
                </a:solidFill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ACCREDITATION</a:t>
            </a:r>
            <a:endParaRPr lang="en-US" sz="2400" spc="600" dirty="0">
              <a:solidFill>
                <a:srgbClr val="0070C0"/>
              </a:solidFill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02A06EFD-3500-2B98-18B5-7D6327EFFC19}"/>
              </a:ext>
            </a:extLst>
          </p:cNvPr>
          <p:cNvSpPr txBox="1"/>
          <p:nvPr/>
        </p:nvSpPr>
        <p:spPr>
          <a:xfrm>
            <a:off x="2723227" y="5885672"/>
            <a:ext cx="67455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spc="3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</a:t>
            </a:r>
            <a:r>
              <a:rPr lang="en-US" sz="2400" spc="3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AUN QA, ABET, TABEE, WFME </a:t>
            </a:r>
            <a:r>
              <a:rPr lang="th-TH" sz="2400" spc="3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ฯลฯ)</a:t>
            </a:r>
            <a:endParaRPr lang="th-TH" sz="2400" spc="300" dirty="0">
              <a:latin typeface="Anakotmai Light" panose="00000400000000000000" pitchFamily="50" charset="-34"/>
              <a:cs typeface="Anakotmai Light" panose="00000400000000000000" pitchFamily="50" charset="-34"/>
            </a:endParaRPr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DDD7663C-210E-A9D9-D4F9-092682349ACD}"/>
              </a:ext>
            </a:extLst>
          </p:cNvPr>
          <p:cNvSpPr/>
          <p:nvPr/>
        </p:nvSpPr>
        <p:spPr>
          <a:xfrm>
            <a:off x="1361765" y="1450714"/>
            <a:ext cx="9468465" cy="285044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8596006E-7E6C-122F-BF31-EA8CCA08FFBA}"/>
              </a:ext>
            </a:extLst>
          </p:cNvPr>
          <p:cNvSpPr/>
          <p:nvPr/>
        </p:nvSpPr>
        <p:spPr>
          <a:xfrm>
            <a:off x="1208134" y="1303387"/>
            <a:ext cx="9775725" cy="3145095"/>
          </a:xfrm>
          <a:prstGeom prst="roundRect">
            <a:avLst/>
          </a:prstGeom>
          <a:noFill/>
          <a:ln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5837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1357406-0B0A-9F5D-668E-FD11C913266B}"/>
              </a:ext>
            </a:extLst>
          </p:cNvPr>
          <p:cNvSpPr txBox="1"/>
          <p:nvPr/>
        </p:nvSpPr>
        <p:spPr>
          <a:xfrm>
            <a:off x="1653967" y="1396781"/>
            <a:ext cx="88840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สาระสำคัญของการปรับปรุงหลักสูตร</a:t>
            </a:r>
            <a:r>
              <a:rPr lang="th-TH" sz="32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 </a:t>
            </a:r>
            <a:endParaRPr lang="th-TH" sz="3200" dirty="0">
              <a:latin typeface="Anakotmai Bold" panose="00000800000000000000" pitchFamily="50" charset="-34"/>
              <a:cs typeface="Anakotmai Bold" panose="00000800000000000000" pitchFamily="50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1425501-508D-7F82-41C9-232C66FE1EAD}"/>
              </a:ext>
            </a:extLst>
          </p:cNvPr>
          <p:cNvSpPr txBox="1"/>
          <p:nvPr/>
        </p:nvSpPr>
        <p:spPr>
          <a:xfrm>
            <a:off x="841887" y="1977037"/>
            <a:ext cx="10508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800" spc="600" dirty="0">
                <a:solidFill>
                  <a:srgbClr val="0070C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(เฉพาะกรณีการปรับปรุงแบบกระทบกระเทือนโครงสร้าง)</a:t>
            </a:r>
            <a:endParaRPr lang="th-TH" sz="1800" spc="600" dirty="0">
              <a:solidFill>
                <a:srgbClr val="0070C0"/>
              </a:solidFill>
              <a:latin typeface="Anakotmai Light" panose="00000400000000000000" pitchFamily="50" charset="-34"/>
              <a:cs typeface="Anakotmai Light" panose="00000400000000000000" pitchFamily="50" charset="-34"/>
            </a:endParaRPr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983F2C2F-4E87-01DA-C4AA-6AB3AC1291EF}"/>
              </a:ext>
            </a:extLst>
          </p:cNvPr>
          <p:cNvSpPr/>
          <p:nvPr/>
        </p:nvSpPr>
        <p:spPr>
          <a:xfrm>
            <a:off x="1361767" y="2593169"/>
            <a:ext cx="9468465" cy="285044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40924176-9A40-C5C4-F7EE-4CE17EAA69DC}"/>
              </a:ext>
            </a:extLst>
          </p:cNvPr>
          <p:cNvSpPr/>
          <p:nvPr/>
        </p:nvSpPr>
        <p:spPr>
          <a:xfrm>
            <a:off x="1208135" y="2445842"/>
            <a:ext cx="9775725" cy="3145095"/>
          </a:xfrm>
          <a:prstGeom prst="roundRect">
            <a:avLst/>
          </a:prstGeom>
          <a:noFill/>
          <a:ln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20566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รูปภาพ 2" descr="รูปภาพประกอบด้วย เครื่องหมาย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3B4B5C2-A7D5-AF89-31BD-72CA00EC60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" b="1523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88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C5259385-B47C-D1A1-62B2-E877F00BD4F7}"/>
              </a:ext>
            </a:extLst>
          </p:cNvPr>
          <p:cNvGrpSpPr/>
          <p:nvPr/>
        </p:nvGrpSpPr>
        <p:grpSpPr>
          <a:xfrm>
            <a:off x="1494186" y="182013"/>
            <a:ext cx="9203628" cy="2352376"/>
            <a:chOff x="1607573" y="189387"/>
            <a:chExt cx="9203628" cy="2352376"/>
          </a:xfrm>
        </p:grpSpPr>
        <p:sp>
          <p:nvSpPr>
            <p:cNvPr id="2" name="กล่องข้อความ 1">
              <a:extLst>
                <a:ext uri="{FF2B5EF4-FFF2-40B4-BE49-F238E27FC236}">
                  <a16:creationId xmlns:a16="http://schemas.microsoft.com/office/drawing/2014/main" id="{E0A01318-60DC-CD4F-CA63-D9C4DBCB3D69}"/>
                </a:ext>
              </a:extLst>
            </p:cNvPr>
            <p:cNvSpPr txBox="1"/>
            <p:nvPr/>
          </p:nvSpPr>
          <p:spPr>
            <a:xfrm>
              <a:off x="1689829" y="189387"/>
              <a:ext cx="9018815" cy="11541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effectLst/>
                  <a:latin typeface="Anakotmai Medium" panose="00000600000000000000" pitchFamily="50" charset="-34"/>
                  <a:ea typeface="Calibri" panose="020F0502020204030204" pitchFamily="34" charset="0"/>
                  <a:cs typeface="Anakotmai Medium" panose="00000600000000000000" pitchFamily="50" charset="-34"/>
                </a:rPr>
                <a:t>หลักสูตรตอบสนองนโยบายสถาบัน </a:t>
              </a:r>
              <a:r>
                <a:rPr lang="en-US" sz="2400" dirty="0">
                  <a:effectLst/>
                  <a:latin typeface="Anakotmai Medium" panose="00000600000000000000" pitchFamily="50" charset="-34"/>
                  <a:ea typeface="Calibri" panose="020F0502020204030204" pitchFamily="34" charset="0"/>
                  <a:cs typeface="Anakotmai Medium" panose="00000600000000000000" pitchFamily="50" charset="-34"/>
                </a:rPr>
                <a:t>INDEX </a:t>
              </a:r>
              <a:r>
                <a:rPr lang="th-TH" sz="2400" dirty="0">
                  <a:effectLst/>
                  <a:latin typeface="Anakotmai Medium" panose="00000600000000000000" pitchFamily="50" charset="-34"/>
                  <a:ea typeface="Calibri" panose="020F0502020204030204" pitchFamily="34" charset="0"/>
                  <a:cs typeface="Anakotmai Medium" panose="00000600000000000000" pitchFamily="50" charset="-34"/>
                </a:rPr>
                <a:t>ที่ </a:t>
              </a:r>
              <a:r>
                <a:rPr lang="en-US" sz="2400" dirty="0">
                  <a:effectLst/>
                  <a:latin typeface="Anakotmai Medium" panose="00000600000000000000" pitchFamily="50" charset="-34"/>
                  <a:ea typeface="Calibri" panose="020F0502020204030204" pitchFamily="34" charset="0"/>
                  <a:cs typeface="Anakotmai Medium" panose="00000600000000000000" pitchFamily="50" charset="-34"/>
                </a:rPr>
                <a:t>3 GLOBAL CITIZEN </a:t>
              </a:r>
              <a:endParaRPr lang="th-TH" sz="24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endParaRPr>
            </a:p>
            <a:p>
              <a:pPr algn="ctr">
                <a:lnSpc>
                  <a:spcPct val="150000"/>
                </a:lnSpc>
              </a:pPr>
              <a:r>
                <a:rPr lang="th-TH" sz="2400" dirty="0">
                  <a:effectLst/>
                  <a:latin typeface="Anakotmai Medium" panose="00000600000000000000" pitchFamily="50" charset="-34"/>
                  <a:ea typeface="Calibri" panose="020F0502020204030204" pitchFamily="34" charset="0"/>
                  <a:cs typeface="Anakotmai Medium" panose="00000600000000000000" pitchFamily="50" charset="-34"/>
                </a:rPr>
                <a:t>สร้างนักศึกษาที่มีศักยภาพ และมีความสามารถในการแข่งขัน</a:t>
              </a:r>
              <a:endParaRPr lang="en-US" sz="24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endParaRPr>
            </a:p>
          </p:txBody>
        </p:sp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F572053F-EBEB-1BAE-B303-92B09BE68CFA}"/>
                </a:ext>
              </a:extLst>
            </p:cNvPr>
            <p:cNvSpPr txBox="1"/>
            <p:nvPr/>
          </p:nvSpPr>
          <p:spPr>
            <a:xfrm>
              <a:off x="3283493" y="1497287"/>
              <a:ext cx="5831486" cy="88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1800" i="1" dirty="0">
                  <a:solidFill>
                    <a:srgbClr val="FF0000"/>
                  </a:solidFill>
                  <a:effectLst/>
                  <a:latin typeface="Anakotmai Light" panose="00000400000000000000" pitchFamily="50" charset="-34"/>
                  <a:ea typeface="Calibri" panose="020F0502020204030204" pitchFamily="34" charset="0"/>
                  <a:cs typeface="Anakotmai Light" panose="00000400000000000000" pitchFamily="50" charset="-34"/>
                </a:rPr>
                <a:t>ระบุการดำเนินการของหลักสูตร/ภาควิชา/คณะ</a:t>
              </a:r>
            </a:p>
            <a:p>
              <a:pPr algn="ctr">
                <a:lnSpc>
                  <a:spcPct val="150000"/>
                </a:lnSpc>
              </a:pPr>
              <a:r>
                <a:rPr lang="th-TH" sz="1800" i="1" dirty="0">
                  <a:solidFill>
                    <a:srgbClr val="FF0000"/>
                  </a:solidFill>
                  <a:effectLst/>
                  <a:latin typeface="Anakotmai Light" panose="00000400000000000000" pitchFamily="50" charset="-34"/>
                  <a:ea typeface="Calibri" panose="020F0502020204030204" pitchFamily="34" charset="0"/>
                  <a:cs typeface="Anakotmai Light" panose="00000400000000000000" pitchFamily="50" charset="-34"/>
                </a:rPr>
                <a:t>ที่ตอบสนองนโยบายสถาบัน </a:t>
              </a:r>
              <a:r>
                <a:rPr lang="en-US" sz="1800" i="1" dirty="0">
                  <a:solidFill>
                    <a:srgbClr val="FF0000"/>
                  </a:solidFill>
                  <a:effectLst/>
                  <a:latin typeface="Anakotmai Light" panose="00000400000000000000" pitchFamily="50" charset="-34"/>
                  <a:ea typeface="Calibri" panose="020F0502020204030204" pitchFamily="34" charset="0"/>
                  <a:cs typeface="Anakotmai Light" panose="00000400000000000000" pitchFamily="50" charset="-34"/>
                </a:rPr>
                <a:t>Index </a:t>
              </a:r>
              <a:r>
                <a:rPr lang="th-TH" sz="1800" i="1" dirty="0">
                  <a:solidFill>
                    <a:srgbClr val="FF0000"/>
                  </a:solidFill>
                  <a:effectLst/>
                  <a:latin typeface="Anakotmai Light" panose="00000400000000000000" pitchFamily="50" charset="-34"/>
                  <a:ea typeface="Calibri" panose="020F0502020204030204" pitchFamily="34" charset="0"/>
                  <a:cs typeface="Anakotmai Light" panose="00000400000000000000" pitchFamily="50" charset="-34"/>
                </a:rPr>
                <a:t>ที่ 3 </a:t>
              </a:r>
              <a:r>
                <a:rPr lang="en-US" sz="1800" i="1" dirty="0">
                  <a:solidFill>
                    <a:srgbClr val="FF0000"/>
                  </a:solidFill>
                  <a:effectLst/>
                  <a:latin typeface="Anakotmai Light" panose="00000400000000000000" pitchFamily="50" charset="-34"/>
                  <a:ea typeface="Calibri" panose="020F0502020204030204" pitchFamily="34" charset="0"/>
                  <a:cs typeface="Anakotmai Light" panose="00000400000000000000" pitchFamily="50" charset="-34"/>
                </a:rPr>
                <a:t>Global Citizen</a:t>
              </a:r>
            </a:p>
          </p:txBody>
        </p:sp>
        <p:sp>
          <p:nvSpPr>
            <p:cNvPr id="6" name="สี่เหลี่ยมผืนผ้า: มุมมน 5">
              <a:extLst>
                <a:ext uri="{FF2B5EF4-FFF2-40B4-BE49-F238E27FC236}">
                  <a16:creationId xmlns:a16="http://schemas.microsoft.com/office/drawing/2014/main" id="{FFCBB262-C90C-6257-4B89-1561B6164DBE}"/>
                </a:ext>
              </a:extLst>
            </p:cNvPr>
            <p:cNvSpPr/>
            <p:nvPr/>
          </p:nvSpPr>
          <p:spPr>
            <a:xfrm>
              <a:off x="1607573" y="1387601"/>
              <a:ext cx="9203628" cy="1154162"/>
            </a:xfrm>
            <a:prstGeom prst="roundRect">
              <a:avLst>
                <a:gd name="adj" fmla="val 26342"/>
              </a:avLst>
            </a:prstGeom>
            <a:noFill/>
            <a:ln>
              <a:solidFill>
                <a:schemeClr val="accent5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B309210E-04AD-1A4C-FB64-7D083414519A}"/>
              </a:ext>
            </a:extLst>
          </p:cNvPr>
          <p:cNvSpPr txBox="1"/>
          <p:nvPr/>
        </p:nvSpPr>
        <p:spPr>
          <a:xfrm>
            <a:off x="2203955" y="2919853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สร้างทักษะ </a:t>
            </a:r>
            <a:r>
              <a:rPr lang="en-US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Hard Skills &amp; Soft Skills (</a:t>
            </a:r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หลักสูตรตรงความต้องการ) 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1CA9C816-55D3-75DC-FC55-48B83AC6DA26}"/>
              </a:ext>
            </a:extLst>
          </p:cNvPr>
          <p:cNvSpPr txBox="1"/>
          <p:nvPr/>
        </p:nvSpPr>
        <p:spPr>
          <a:xfrm>
            <a:off x="2203954" y="3846404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สร้างโอกาสนักศึกษาเพื่อพัฒนางานวิจัยขั้นสูง สู่นวัตกรรม 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5D3BD590-4DE4-533D-AAF5-0216539736FB}"/>
              </a:ext>
            </a:extLst>
          </p:cNvPr>
          <p:cNvSpPr txBox="1"/>
          <p:nvPr/>
        </p:nvSpPr>
        <p:spPr>
          <a:xfrm>
            <a:off x="2203954" y="4774560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ส่งเสริมการเรียนรู้ตลอดชีวิต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76B948BA-FDAB-FC29-66E9-A66069BE2017}"/>
              </a:ext>
            </a:extLst>
          </p:cNvPr>
          <p:cNvSpPr txBox="1"/>
          <p:nvPr/>
        </p:nvSpPr>
        <p:spPr>
          <a:xfrm>
            <a:off x="2203954" y="5705180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ส่งเสริมความเป็นนานาชาติ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14" name="วงรี 13">
            <a:extLst>
              <a:ext uri="{FF2B5EF4-FFF2-40B4-BE49-F238E27FC236}">
                <a16:creationId xmlns:a16="http://schemas.microsoft.com/office/drawing/2014/main" id="{11FF3721-01E4-2D5D-ECFA-4C7761789157}"/>
              </a:ext>
            </a:extLst>
          </p:cNvPr>
          <p:cNvSpPr/>
          <p:nvPr/>
        </p:nvSpPr>
        <p:spPr>
          <a:xfrm>
            <a:off x="1494188" y="2811976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วงรี 14">
            <a:extLst>
              <a:ext uri="{FF2B5EF4-FFF2-40B4-BE49-F238E27FC236}">
                <a16:creationId xmlns:a16="http://schemas.microsoft.com/office/drawing/2014/main" id="{1DF57F50-2FF3-FC21-E8FD-0D95E56E1591}"/>
              </a:ext>
            </a:extLst>
          </p:cNvPr>
          <p:cNvSpPr/>
          <p:nvPr/>
        </p:nvSpPr>
        <p:spPr>
          <a:xfrm>
            <a:off x="1494186" y="3738527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วงรี 15">
            <a:extLst>
              <a:ext uri="{FF2B5EF4-FFF2-40B4-BE49-F238E27FC236}">
                <a16:creationId xmlns:a16="http://schemas.microsoft.com/office/drawing/2014/main" id="{DFC8066E-36DB-76A8-3C0C-08949B081F47}"/>
              </a:ext>
            </a:extLst>
          </p:cNvPr>
          <p:cNvSpPr/>
          <p:nvPr/>
        </p:nvSpPr>
        <p:spPr>
          <a:xfrm>
            <a:off x="1494186" y="4666683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วงรี 16">
            <a:extLst>
              <a:ext uri="{FF2B5EF4-FFF2-40B4-BE49-F238E27FC236}">
                <a16:creationId xmlns:a16="http://schemas.microsoft.com/office/drawing/2014/main" id="{13592D28-0FC4-6929-C8F9-229BD8D3B10B}"/>
              </a:ext>
            </a:extLst>
          </p:cNvPr>
          <p:cNvSpPr/>
          <p:nvPr/>
        </p:nvSpPr>
        <p:spPr>
          <a:xfrm>
            <a:off x="1494185" y="5597303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0" name="กราฟิก 19" descr="ปัญญาประดิษฐ์ เส้นกรอบ">
            <a:extLst>
              <a:ext uri="{FF2B5EF4-FFF2-40B4-BE49-F238E27FC236}">
                <a16:creationId xmlns:a16="http://schemas.microsoft.com/office/drawing/2014/main" id="{1C053FA7-E801-852D-2A7D-A3D16828E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1778" y="2875855"/>
            <a:ext cx="469898" cy="469898"/>
          </a:xfrm>
          <a:prstGeom prst="rect">
            <a:avLst/>
          </a:prstGeom>
        </p:spPr>
      </p:pic>
      <p:pic>
        <p:nvPicPr>
          <p:cNvPr id="22" name="กราฟิก 21" descr="การระดมสมองของกลุ่ม เส้นกรอบ">
            <a:extLst>
              <a:ext uri="{FF2B5EF4-FFF2-40B4-BE49-F238E27FC236}">
                <a16:creationId xmlns:a16="http://schemas.microsoft.com/office/drawing/2014/main" id="{A22725E1-25EB-B5F5-E6FE-7A02FB67B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8127" y="3802469"/>
            <a:ext cx="457200" cy="457200"/>
          </a:xfrm>
          <a:prstGeom prst="rect">
            <a:avLst/>
          </a:prstGeom>
        </p:spPr>
      </p:pic>
      <p:pic>
        <p:nvPicPr>
          <p:cNvPr id="24" name="กราฟิก 23" descr="การเติบโตทางธุรกิจ เส้นกรอบ">
            <a:extLst>
              <a:ext uri="{FF2B5EF4-FFF2-40B4-BE49-F238E27FC236}">
                <a16:creationId xmlns:a16="http://schemas.microsoft.com/office/drawing/2014/main" id="{83C76305-C2FD-04A9-DA01-06D9E9A59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8081" y="4721051"/>
            <a:ext cx="478814" cy="478814"/>
          </a:xfrm>
          <a:prstGeom prst="rect">
            <a:avLst/>
          </a:prstGeom>
        </p:spPr>
      </p:pic>
      <p:pic>
        <p:nvPicPr>
          <p:cNvPr id="26" name="กราฟิก 25" descr="ลูกโลก: อเมริกา ด้วยสีเติมแบบทึบ">
            <a:extLst>
              <a:ext uri="{FF2B5EF4-FFF2-40B4-BE49-F238E27FC236}">
                <a16:creationId xmlns:a16="http://schemas.microsoft.com/office/drawing/2014/main" id="{1516C93B-08A9-50F7-6A0B-E49F379500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51778" y="5660358"/>
            <a:ext cx="458974" cy="458974"/>
          </a:xfrm>
          <a:prstGeom prst="rect">
            <a:avLst/>
          </a:prstGeom>
        </p:spPr>
      </p:pic>
      <p:cxnSp>
        <p:nvCxnSpPr>
          <p:cNvPr id="30" name="ตัวเชื่อมต่อตรง 29">
            <a:extLst>
              <a:ext uri="{FF2B5EF4-FFF2-40B4-BE49-F238E27FC236}">
                <a16:creationId xmlns:a16="http://schemas.microsoft.com/office/drawing/2014/main" id="{0939CF0E-2BFF-F135-4A25-400F5CDE7ED9}"/>
              </a:ext>
            </a:extLst>
          </p:cNvPr>
          <p:cNvCxnSpPr>
            <a:cxnSpLocks/>
          </p:cNvCxnSpPr>
          <p:nvPr/>
        </p:nvCxnSpPr>
        <p:spPr>
          <a:xfrm>
            <a:off x="2296596" y="3510148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ตัวเชื่อมต่อตรง 31">
            <a:extLst>
              <a:ext uri="{FF2B5EF4-FFF2-40B4-BE49-F238E27FC236}">
                <a16:creationId xmlns:a16="http://schemas.microsoft.com/office/drawing/2014/main" id="{16458D5F-9120-B248-6630-8A9FBFC6C25B}"/>
              </a:ext>
            </a:extLst>
          </p:cNvPr>
          <p:cNvCxnSpPr>
            <a:cxnSpLocks/>
          </p:cNvCxnSpPr>
          <p:nvPr/>
        </p:nvCxnSpPr>
        <p:spPr>
          <a:xfrm>
            <a:off x="2296596" y="3802469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ตัวเชื่อมต่อตรง 32">
            <a:extLst>
              <a:ext uri="{FF2B5EF4-FFF2-40B4-BE49-F238E27FC236}">
                <a16:creationId xmlns:a16="http://schemas.microsoft.com/office/drawing/2014/main" id="{0CE7D095-FC59-E696-2043-CD6C41E1CF64}"/>
              </a:ext>
            </a:extLst>
          </p:cNvPr>
          <p:cNvCxnSpPr>
            <a:cxnSpLocks/>
          </p:cNvCxnSpPr>
          <p:nvPr/>
        </p:nvCxnSpPr>
        <p:spPr>
          <a:xfrm>
            <a:off x="2296596" y="4428730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>
            <a:extLst>
              <a:ext uri="{FF2B5EF4-FFF2-40B4-BE49-F238E27FC236}">
                <a16:creationId xmlns:a16="http://schemas.microsoft.com/office/drawing/2014/main" id="{640DCD26-C5A6-6D0E-C04C-CA4D4F287013}"/>
              </a:ext>
            </a:extLst>
          </p:cNvPr>
          <p:cNvCxnSpPr>
            <a:cxnSpLocks/>
          </p:cNvCxnSpPr>
          <p:nvPr/>
        </p:nvCxnSpPr>
        <p:spPr>
          <a:xfrm>
            <a:off x="2296596" y="4721051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>
            <a:extLst>
              <a:ext uri="{FF2B5EF4-FFF2-40B4-BE49-F238E27FC236}">
                <a16:creationId xmlns:a16="http://schemas.microsoft.com/office/drawing/2014/main" id="{B3DFC929-EA26-CCC8-9C02-4FB9C5C475EF}"/>
              </a:ext>
            </a:extLst>
          </p:cNvPr>
          <p:cNvCxnSpPr>
            <a:cxnSpLocks/>
          </p:cNvCxnSpPr>
          <p:nvPr/>
        </p:nvCxnSpPr>
        <p:spPr>
          <a:xfrm>
            <a:off x="2296596" y="5322000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ตัวเชื่อมต่อตรง 35">
            <a:extLst>
              <a:ext uri="{FF2B5EF4-FFF2-40B4-BE49-F238E27FC236}">
                <a16:creationId xmlns:a16="http://schemas.microsoft.com/office/drawing/2014/main" id="{30300F7E-651D-FF40-0FB2-47698C4B4680}"/>
              </a:ext>
            </a:extLst>
          </p:cNvPr>
          <p:cNvCxnSpPr>
            <a:cxnSpLocks/>
          </p:cNvCxnSpPr>
          <p:nvPr/>
        </p:nvCxnSpPr>
        <p:spPr>
          <a:xfrm>
            <a:off x="2296596" y="5614321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ตัวเชื่อมต่อตรง 36">
            <a:extLst>
              <a:ext uri="{FF2B5EF4-FFF2-40B4-BE49-F238E27FC236}">
                <a16:creationId xmlns:a16="http://schemas.microsoft.com/office/drawing/2014/main" id="{8475172E-D880-C98C-7425-F46CEFF18470}"/>
              </a:ext>
            </a:extLst>
          </p:cNvPr>
          <p:cNvCxnSpPr>
            <a:cxnSpLocks/>
          </p:cNvCxnSpPr>
          <p:nvPr/>
        </p:nvCxnSpPr>
        <p:spPr>
          <a:xfrm>
            <a:off x="2296596" y="6236109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ตัวเชื่อมต่อตรง 37">
            <a:extLst>
              <a:ext uri="{FF2B5EF4-FFF2-40B4-BE49-F238E27FC236}">
                <a16:creationId xmlns:a16="http://schemas.microsoft.com/office/drawing/2014/main" id="{06AF70E1-7775-D509-E5BC-B64FBE2BDD4C}"/>
              </a:ext>
            </a:extLst>
          </p:cNvPr>
          <p:cNvCxnSpPr>
            <a:cxnSpLocks/>
          </p:cNvCxnSpPr>
          <p:nvPr/>
        </p:nvCxnSpPr>
        <p:spPr>
          <a:xfrm>
            <a:off x="2296596" y="6528430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74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8ADFEE5-5FAE-80AC-6C9C-3F16F578479C}"/>
              </a:ext>
            </a:extLst>
          </p:cNvPr>
          <p:cNvSpPr txBox="1"/>
          <p:nvPr/>
        </p:nvSpPr>
        <p:spPr>
          <a:xfrm>
            <a:off x="3048610" y="934893"/>
            <a:ext cx="6094770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อาชีพหลังสำเร็จการศึกษา</a:t>
            </a:r>
            <a:endParaRPr lang="en-US" sz="2400" spc="6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12" name="สี่เหลี่ยมผืนผ้า: มุมมน 11">
            <a:extLst>
              <a:ext uri="{FF2B5EF4-FFF2-40B4-BE49-F238E27FC236}">
                <a16:creationId xmlns:a16="http://schemas.microsoft.com/office/drawing/2014/main" id="{9F9FA919-476D-8DA7-44D0-1851B55E178B}"/>
              </a:ext>
            </a:extLst>
          </p:cNvPr>
          <p:cNvSpPr/>
          <p:nvPr/>
        </p:nvSpPr>
        <p:spPr>
          <a:xfrm>
            <a:off x="1361769" y="1778129"/>
            <a:ext cx="9468465" cy="285044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24437938-09E9-F942-29AE-41B494CD0FA3}"/>
              </a:ext>
            </a:extLst>
          </p:cNvPr>
          <p:cNvSpPr/>
          <p:nvPr/>
        </p:nvSpPr>
        <p:spPr>
          <a:xfrm>
            <a:off x="1208132" y="1630801"/>
            <a:ext cx="9775725" cy="3145095"/>
          </a:xfrm>
          <a:prstGeom prst="roundRect">
            <a:avLst/>
          </a:prstGeom>
          <a:noFill/>
          <a:ln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0EFEEBA8-3A1B-527F-045B-CF9C2CEFAE8F}"/>
              </a:ext>
            </a:extLst>
          </p:cNvPr>
          <p:cNvSpPr txBox="1"/>
          <p:nvPr/>
        </p:nvSpPr>
        <p:spPr>
          <a:xfrm>
            <a:off x="2811714" y="2712638"/>
            <a:ext cx="6568562" cy="981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1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ระบุอาชีพหลังสำเร็จการศึกษาของหลักสูตร โดยวิเคราะห์จากความต้องการของประเทศ เช่น อุตสาหกรรมเป้าหมายของประเทศ หรือจากสถานการณ์เทคโนโลยีในอนาคต</a:t>
            </a:r>
            <a:endParaRPr lang="en-US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akotmai Light" panose="00000400000000000000" pitchFamily="50" charset="-34"/>
              <a:ea typeface="Calibri" panose="020F0502020204030204" pitchFamily="34" charset="0"/>
              <a:cs typeface="Anakotmai Light" panose="00000400000000000000" pitchFamily="50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72636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A6BB1AB-EEA9-DA8B-5411-74B6F1645F67}"/>
              </a:ext>
            </a:extLst>
          </p:cNvPr>
          <p:cNvSpPr txBox="1"/>
          <p:nvPr/>
        </p:nvSpPr>
        <p:spPr>
          <a:xfrm>
            <a:off x="2008542" y="1536583"/>
            <a:ext cx="8174913" cy="1248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ข้อมูลสำคัญจากการสำรวจ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ผู้มีส่วนได้ส่วนเสีย </a:t>
            </a:r>
            <a:endParaRPr lang="en-US" sz="2400" spc="6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C98DA77-996D-E0B8-C7E8-89B2DCF161C6}"/>
              </a:ext>
            </a:extLst>
          </p:cNvPr>
          <p:cNvSpPr txBox="1"/>
          <p:nvPr/>
        </p:nvSpPr>
        <p:spPr>
          <a:xfrm>
            <a:off x="2008542" y="3188169"/>
            <a:ext cx="8174912" cy="130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ชี้แจงข้อมูลที่ได้จากการสำรวจผู้มีส่วนได้ส่วนเสีย (</a:t>
            </a:r>
            <a:r>
              <a:rPr lang="en-US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Customer Need) </a:t>
            </a: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เช่น นักเรียน/ผู้เข้าศึกษา/ศิษย์เก่า ผู้ใช้บัณฑิต ฯลฯ โดยระบุวิธีการสำรวจ ช่วงเวลาที่สำรวจ จำนวนผู้สำรวจ และข้อคิดเห็น/ข้อเสนอแนะที่ได้รับจากการสำรวจ</a:t>
            </a:r>
            <a:endParaRPr lang="th-TH" sz="1800" dirty="0">
              <a:latin typeface="Anakotmai Light" panose="00000400000000000000" pitchFamily="50" charset="-34"/>
              <a:cs typeface="Anakotmai Light" panose="00000400000000000000" pitchFamily="50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808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A6BB1AB-EEA9-DA8B-5411-74B6F1645F67}"/>
              </a:ext>
            </a:extLst>
          </p:cNvPr>
          <p:cNvSpPr txBox="1"/>
          <p:nvPr/>
        </p:nvSpPr>
        <p:spPr>
          <a:xfrm>
            <a:off x="2008542" y="397984"/>
            <a:ext cx="8174913" cy="1146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ผลกระทบจากสถานการณ์ภายนอก</a:t>
            </a:r>
            <a:br>
              <a:rPr lang="th-TH" sz="32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</a:br>
            <a:r>
              <a:rPr lang="th-TH" sz="32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ต่อความเสี่ยงที่มีต่อหลักสูตร</a:t>
            </a:r>
            <a:endParaRPr lang="en-US" sz="24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C98DA77-996D-E0B8-C7E8-89B2DCF161C6}"/>
              </a:ext>
            </a:extLst>
          </p:cNvPr>
          <p:cNvSpPr txBox="1"/>
          <p:nvPr/>
        </p:nvSpPr>
        <p:spPr>
          <a:xfrm>
            <a:off x="2188498" y="1476452"/>
            <a:ext cx="7814999" cy="888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ระบุผลกระทบจากสถานการณ์ภายนอกต่อความเสี่ยงที่มีต่อหลักสูตร</a:t>
            </a:r>
          </a:p>
          <a:p>
            <a:pPr algn="ctr">
              <a:lnSpc>
                <a:spcPct val="150000"/>
              </a:lnSpc>
            </a:pP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เช่น จำนวนนักศึกษาลดลง การเปลี่ยนแปลงของเทคโนโลยีอย่างรวดเร็ว</a:t>
            </a:r>
            <a:endParaRPr lang="th-TH" sz="1800" dirty="0">
              <a:latin typeface="Anakotmai Light" panose="00000400000000000000" pitchFamily="50" charset="-34"/>
              <a:cs typeface="Anakotmai Light" panose="00000400000000000000" pitchFamily="50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0045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00E77195-8405-ABC0-2584-28F1B65ACF3B}"/>
              </a:ext>
            </a:extLst>
          </p:cNvPr>
          <p:cNvSpPr txBox="1"/>
          <p:nvPr/>
        </p:nvSpPr>
        <p:spPr>
          <a:xfrm>
            <a:off x="2635350" y="964390"/>
            <a:ext cx="6921300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การกำหนดผลลัพธ์การเรียนรู้ </a:t>
            </a:r>
            <a:endParaRPr lang="en-US" sz="2400" spc="6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3AF629C8-1EF8-C3EA-6BAB-423994450BF7}"/>
              </a:ext>
            </a:extLst>
          </p:cNvPr>
          <p:cNvSpPr txBox="1"/>
          <p:nvPr/>
        </p:nvSpPr>
        <p:spPr>
          <a:xfrm>
            <a:off x="2693119" y="2086570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พิจารณาข้อมูล </a:t>
            </a:r>
            <a:r>
              <a:rPr lang="en-US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SKILL MAPPING</a:t>
            </a:r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 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DC82D564-CB1E-0952-3CDD-28B86068EE68}"/>
              </a:ext>
            </a:extLst>
          </p:cNvPr>
          <p:cNvSpPr txBox="1"/>
          <p:nvPr/>
        </p:nvSpPr>
        <p:spPr>
          <a:xfrm>
            <a:off x="2693118" y="3013121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ข้อกำหนดจากสภาวิชาชีพ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7748DDE-3C57-EBFD-36D7-DEFE05D927BC}"/>
              </a:ext>
            </a:extLst>
          </p:cNvPr>
          <p:cNvSpPr txBox="1"/>
          <p:nvPr/>
        </p:nvSpPr>
        <p:spPr>
          <a:xfrm>
            <a:off x="2693118" y="3941277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อัตลักษณ์ของสถาบัน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3EF03256-43E0-B082-92B2-B7504BFC93EE}"/>
              </a:ext>
            </a:extLst>
          </p:cNvPr>
          <p:cNvSpPr txBox="1"/>
          <p:nvPr/>
        </p:nvSpPr>
        <p:spPr>
          <a:xfrm>
            <a:off x="2693118" y="4871897"/>
            <a:ext cx="6863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dirty="0">
                <a:effectLst/>
                <a:latin typeface="Anakotmai Medium" panose="00000600000000000000" pitchFamily="50" charset="-34"/>
                <a:ea typeface="Calibri" panose="020F0502020204030204" pitchFamily="34" charset="0"/>
                <a:cs typeface="Anakotmai Medium" panose="00000600000000000000" pitchFamily="50" charset="-34"/>
              </a:rPr>
              <a:t>ฯลฯ</a:t>
            </a:r>
            <a:endParaRPr lang="th-TH" sz="1800" dirty="0"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7" name="วงรี 6">
            <a:extLst>
              <a:ext uri="{FF2B5EF4-FFF2-40B4-BE49-F238E27FC236}">
                <a16:creationId xmlns:a16="http://schemas.microsoft.com/office/drawing/2014/main" id="{61D8F069-B981-7018-FDAE-A2677E6E1DD2}"/>
              </a:ext>
            </a:extLst>
          </p:cNvPr>
          <p:cNvSpPr/>
          <p:nvPr/>
        </p:nvSpPr>
        <p:spPr>
          <a:xfrm>
            <a:off x="1983352" y="1978693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วงรี 7">
            <a:extLst>
              <a:ext uri="{FF2B5EF4-FFF2-40B4-BE49-F238E27FC236}">
                <a16:creationId xmlns:a16="http://schemas.microsoft.com/office/drawing/2014/main" id="{E3FE1E7D-6642-BB6E-1941-2A78F857F441}"/>
              </a:ext>
            </a:extLst>
          </p:cNvPr>
          <p:cNvSpPr/>
          <p:nvPr/>
        </p:nvSpPr>
        <p:spPr>
          <a:xfrm>
            <a:off x="1983350" y="2905244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วงรี 8">
            <a:extLst>
              <a:ext uri="{FF2B5EF4-FFF2-40B4-BE49-F238E27FC236}">
                <a16:creationId xmlns:a16="http://schemas.microsoft.com/office/drawing/2014/main" id="{EABEDD9C-C3F0-B2CE-250F-F5C8B5980CCA}"/>
              </a:ext>
            </a:extLst>
          </p:cNvPr>
          <p:cNvSpPr/>
          <p:nvPr/>
        </p:nvSpPr>
        <p:spPr>
          <a:xfrm>
            <a:off x="1983350" y="3833400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วงรี 9">
            <a:extLst>
              <a:ext uri="{FF2B5EF4-FFF2-40B4-BE49-F238E27FC236}">
                <a16:creationId xmlns:a16="http://schemas.microsoft.com/office/drawing/2014/main" id="{8E142E1B-569B-AAD6-2A51-D22427D2BFE6}"/>
              </a:ext>
            </a:extLst>
          </p:cNvPr>
          <p:cNvSpPr/>
          <p:nvPr/>
        </p:nvSpPr>
        <p:spPr>
          <a:xfrm>
            <a:off x="1983349" y="4764020"/>
            <a:ext cx="585085" cy="5850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1" name="กราฟิก 10" descr="ขี่จักรยานกับผู้อื่น ด้วยสีเติมแบบทึบ">
            <a:extLst>
              <a:ext uri="{FF2B5EF4-FFF2-40B4-BE49-F238E27FC236}">
                <a16:creationId xmlns:a16="http://schemas.microsoft.com/office/drawing/2014/main" id="{5A38A82B-869A-EBA4-BF1C-DAEAA1E6B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040942" y="2042572"/>
            <a:ext cx="469898" cy="469898"/>
          </a:xfrm>
          <a:prstGeom prst="rect">
            <a:avLst/>
          </a:prstGeom>
        </p:spPr>
      </p:pic>
      <p:pic>
        <p:nvPicPr>
          <p:cNvPr id="12" name="กราฟิก 11" descr="ฟันเฟือง ด้วยสีเติมแบบทึบ">
            <a:extLst>
              <a:ext uri="{FF2B5EF4-FFF2-40B4-BE49-F238E27FC236}">
                <a16:creationId xmlns:a16="http://schemas.microsoft.com/office/drawing/2014/main" id="{4DB80EE8-DEAF-24EB-BBF7-B71BEF3A8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047291" y="2969186"/>
            <a:ext cx="457200" cy="457200"/>
          </a:xfrm>
          <a:prstGeom prst="rect">
            <a:avLst/>
          </a:prstGeom>
        </p:spPr>
      </p:pic>
      <p:pic>
        <p:nvPicPr>
          <p:cNvPr id="13" name="กราฟิก 12" descr="จุดกลางเป้า ด้วยสีเติมแบบทึบ">
            <a:extLst>
              <a:ext uri="{FF2B5EF4-FFF2-40B4-BE49-F238E27FC236}">
                <a16:creationId xmlns:a16="http://schemas.microsoft.com/office/drawing/2014/main" id="{3182812C-7845-2A0E-A8C9-3B9169153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040942" y="3887768"/>
            <a:ext cx="478814" cy="478814"/>
          </a:xfrm>
          <a:prstGeom prst="rect">
            <a:avLst/>
          </a:prstGeom>
        </p:spPr>
      </p:pic>
      <p:pic>
        <p:nvPicPr>
          <p:cNvPr id="14" name="กราฟิก 13" descr="สมองในศีรษะ ด้วยสีเติมแบบทึบ">
            <a:extLst>
              <a:ext uri="{FF2B5EF4-FFF2-40B4-BE49-F238E27FC236}">
                <a16:creationId xmlns:a16="http://schemas.microsoft.com/office/drawing/2014/main" id="{7C448FED-EDEE-F883-870E-8FCE9FD9F0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040942" y="4827075"/>
            <a:ext cx="458974" cy="458974"/>
          </a:xfrm>
          <a:prstGeom prst="rect">
            <a:avLst/>
          </a:prstGeom>
        </p:spPr>
      </p:pic>
      <p:cxnSp>
        <p:nvCxnSpPr>
          <p:cNvPr id="15" name="ตัวเชื่อมต่อตรง 14">
            <a:extLst>
              <a:ext uri="{FF2B5EF4-FFF2-40B4-BE49-F238E27FC236}">
                <a16:creationId xmlns:a16="http://schemas.microsoft.com/office/drawing/2014/main" id="{95A3DE00-4989-0247-2008-21E4B7FA37DF}"/>
              </a:ext>
            </a:extLst>
          </p:cNvPr>
          <p:cNvCxnSpPr>
            <a:cxnSpLocks/>
          </p:cNvCxnSpPr>
          <p:nvPr/>
        </p:nvCxnSpPr>
        <p:spPr>
          <a:xfrm>
            <a:off x="2785760" y="2676865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>
            <a:extLst>
              <a:ext uri="{FF2B5EF4-FFF2-40B4-BE49-F238E27FC236}">
                <a16:creationId xmlns:a16="http://schemas.microsoft.com/office/drawing/2014/main" id="{81C752F2-87C2-5B66-1DBA-FFD23CA1BB1C}"/>
              </a:ext>
            </a:extLst>
          </p:cNvPr>
          <p:cNvCxnSpPr>
            <a:cxnSpLocks/>
          </p:cNvCxnSpPr>
          <p:nvPr/>
        </p:nvCxnSpPr>
        <p:spPr>
          <a:xfrm>
            <a:off x="2785760" y="2969186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ตัวเชื่อมต่อตรง 16">
            <a:extLst>
              <a:ext uri="{FF2B5EF4-FFF2-40B4-BE49-F238E27FC236}">
                <a16:creationId xmlns:a16="http://schemas.microsoft.com/office/drawing/2014/main" id="{1CB2C4E5-6DF4-2063-5117-B0CF28143A25}"/>
              </a:ext>
            </a:extLst>
          </p:cNvPr>
          <p:cNvCxnSpPr>
            <a:cxnSpLocks/>
          </p:cNvCxnSpPr>
          <p:nvPr/>
        </p:nvCxnSpPr>
        <p:spPr>
          <a:xfrm>
            <a:off x="2785760" y="3595447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>
            <a:extLst>
              <a:ext uri="{FF2B5EF4-FFF2-40B4-BE49-F238E27FC236}">
                <a16:creationId xmlns:a16="http://schemas.microsoft.com/office/drawing/2014/main" id="{DF9C58EA-6EF5-0EAD-36F1-420676E4CCAC}"/>
              </a:ext>
            </a:extLst>
          </p:cNvPr>
          <p:cNvCxnSpPr>
            <a:cxnSpLocks/>
          </p:cNvCxnSpPr>
          <p:nvPr/>
        </p:nvCxnSpPr>
        <p:spPr>
          <a:xfrm>
            <a:off x="2785760" y="3887768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ตัวเชื่อมต่อตรง 18">
            <a:extLst>
              <a:ext uri="{FF2B5EF4-FFF2-40B4-BE49-F238E27FC236}">
                <a16:creationId xmlns:a16="http://schemas.microsoft.com/office/drawing/2014/main" id="{FABA6E1F-F5CB-EFAE-88BA-AEDAB25FAF17}"/>
              </a:ext>
            </a:extLst>
          </p:cNvPr>
          <p:cNvCxnSpPr>
            <a:cxnSpLocks/>
          </p:cNvCxnSpPr>
          <p:nvPr/>
        </p:nvCxnSpPr>
        <p:spPr>
          <a:xfrm>
            <a:off x="2785760" y="4488717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ตัวเชื่อมต่อตรง 19">
            <a:extLst>
              <a:ext uri="{FF2B5EF4-FFF2-40B4-BE49-F238E27FC236}">
                <a16:creationId xmlns:a16="http://schemas.microsoft.com/office/drawing/2014/main" id="{7F20B2FC-C795-A660-1EE6-DED9738B709D}"/>
              </a:ext>
            </a:extLst>
          </p:cNvPr>
          <p:cNvCxnSpPr>
            <a:cxnSpLocks/>
          </p:cNvCxnSpPr>
          <p:nvPr/>
        </p:nvCxnSpPr>
        <p:spPr>
          <a:xfrm>
            <a:off x="2785760" y="4781038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ตัวเชื่อมต่อตรง 20">
            <a:extLst>
              <a:ext uri="{FF2B5EF4-FFF2-40B4-BE49-F238E27FC236}">
                <a16:creationId xmlns:a16="http://schemas.microsoft.com/office/drawing/2014/main" id="{376E854D-BDCE-8E8F-3B87-213430180F89}"/>
              </a:ext>
            </a:extLst>
          </p:cNvPr>
          <p:cNvCxnSpPr>
            <a:cxnSpLocks/>
          </p:cNvCxnSpPr>
          <p:nvPr/>
        </p:nvCxnSpPr>
        <p:spPr>
          <a:xfrm>
            <a:off x="2785760" y="5402826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ตัวเชื่อมต่อตรง 21">
            <a:extLst>
              <a:ext uri="{FF2B5EF4-FFF2-40B4-BE49-F238E27FC236}">
                <a16:creationId xmlns:a16="http://schemas.microsoft.com/office/drawing/2014/main" id="{B4498849-79B8-B5B9-980F-8C624EEF2735}"/>
              </a:ext>
            </a:extLst>
          </p:cNvPr>
          <p:cNvCxnSpPr>
            <a:cxnSpLocks/>
          </p:cNvCxnSpPr>
          <p:nvPr/>
        </p:nvCxnSpPr>
        <p:spPr>
          <a:xfrm>
            <a:off x="2785760" y="5695147"/>
            <a:ext cx="6678246" cy="0"/>
          </a:xfrm>
          <a:prstGeom prst="line">
            <a:avLst/>
          </a:prstGeom>
          <a:ln w="127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716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D67A363F-154B-414F-59AC-8BE58036E619}"/>
              </a:ext>
            </a:extLst>
          </p:cNvPr>
          <p:cNvSpPr txBox="1"/>
          <p:nvPr/>
        </p:nvSpPr>
        <p:spPr>
          <a:xfrm>
            <a:off x="2161944" y="389389"/>
            <a:ext cx="7868112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BENCHMARKING </a:t>
            </a: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ของหลักสูตร</a:t>
            </a:r>
            <a:endParaRPr lang="en-US" sz="2400" spc="6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B39CA84D-6086-FD23-8861-AB7C58E0F6EE}"/>
              </a:ext>
            </a:extLst>
          </p:cNvPr>
          <p:cNvSpPr txBox="1"/>
          <p:nvPr/>
        </p:nvSpPr>
        <p:spPr>
          <a:xfrm>
            <a:off x="2803023" y="1296053"/>
            <a:ext cx="658595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ระบุการเทียบเคียงหรือความคล้ายคลึงของหลักสูตรกับหลักสูตรอื่น ทั้งใน/นอกสถาบัน รวมทั้งมหาวิทยาลัยในต่างประเทศ </a:t>
            </a:r>
            <a:endParaRPr lang="en-US" sz="1800" i="1" dirty="0">
              <a:solidFill>
                <a:srgbClr val="FF0000"/>
              </a:solidFill>
              <a:effectLst/>
              <a:latin typeface="Anakotmai Light" panose="00000400000000000000" pitchFamily="50" charset="-34"/>
              <a:ea typeface="Calibri" panose="020F0502020204030204" pitchFamily="34" charset="0"/>
              <a:cs typeface="Anakotmai Light" panose="00000400000000000000" pitchFamily="50" charset="-34"/>
            </a:endParaRPr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9F11D561-41D6-519B-5C35-D45D99E5C59A}"/>
              </a:ext>
            </a:extLst>
          </p:cNvPr>
          <p:cNvSpPr/>
          <p:nvPr/>
        </p:nvSpPr>
        <p:spPr>
          <a:xfrm>
            <a:off x="1354391" y="1163325"/>
            <a:ext cx="9483213" cy="1154162"/>
          </a:xfrm>
          <a:prstGeom prst="roundRect">
            <a:avLst>
              <a:gd name="adj" fmla="val 18675"/>
            </a:avLst>
          </a:prstGeom>
          <a:noFill/>
          <a:ln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E064F635-0CB8-11AD-8110-29F02DF78B97}"/>
              </a:ext>
            </a:extLst>
          </p:cNvPr>
          <p:cNvSpPr/>
          <p:nvPr/>
        </p:nvSpPr>
        <p:spPr>
          <a:xfrm>
            <a:off x="1494186" y="2644357"/>
            <a:ext cx="1998407" cy="803787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สี่เหลี่ยมผืนผ้า: มุมมน 11">
            <a:extLst>
              <a:ext uri="{FF2B5EF4-FFF2-40B4-BE49-F238E27FC236}">
                <a16:creationId xmlns:a16="http://schemas.microsoft.com/office/drawing/2014/main" id="{ADA888B3-1AFD-24C3-AC90-8553D7C9167F}"/>
              </a:ext>
            </a:extLst>
          </p:cNvPr>
          <p:cNvSpPr/>
          <p:nvPr/>
        </p:nvSpPr>
        <p:spPr>
          <a:xfrm>
            <a:off x="3608121" y="2644354"/>
            <a:ext cx="4208524" cy="803787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E7EE9C20-5CF3-27AB-9EED-5EAE71FF9BD1}"/>
              </a:ext>
            </a:extLst>
          </p:cNvPr>
          <p:cNvSpPr/>
          <p:nvPr/>
        </p:nvSpPr>
        <p:spPr>
          <a:xfrm>
            <a:off x="7932173" y="2644354"/>
            <a:ext cx="2765641" cy="803787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สี่เหลี่ยมผืนผ้า: มุมมน 14">
            <a:extLst>
              <a:ext uri="{FF2B5EF4-FFF2-40B4-BE49-F238E27FC236}">
                <a16:creationId xmlns:a16="http://schemas.microsoft.com/office/drawing/2014/main" id="{ED984EED-C09F-8B9B-90AC-9852C84845D3}"/>
              </a:ext>
            </a:extLst>
          </p:cNvPr>
          <p:cNvSpPr/>
          <p:nvPr/>
        </p:nvSpPr>
        <p:spPr>
          <a:xfrm>
            <a:off x="1494186" y="3690055"/>
            <a:ext cx="1998407" cy="3834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สี่เหลี่ยมผืนผ้า: มุมมน 15">
            <a:extLst>
              <a:ext uri="{FF2B5EF4-FFF2-40B4-BE49-F238E27FC236}">
                <a16:creationId xmlns:a16="http://schemas.microsoft.com/office/drawing/2014/main" id="{80ED3F78-DCB2-EF0A-1B8C-E1A390C545B7}"/>
              </a:ext>
            </a:extLst>
          </p:cNvPr>
          <p:cNvSpPr/>
          <p:nvPr/>
        </p:nvSpPr>
        <p:spPr>
          <a:xfrm>
            <a:off x="3608122" y="3690055"/>
            <a:ext cx="4208524" cy="383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1CA870C6-4310-005A-E885-417C9063DB87}"/>
              </a:ext>
            </a:extLst>
          </p:cNvPr>
          <p:cNvSpPr/>
          <p:nvPr/>
        </p:nvSpPr>
        <p:spPr>
          <a:xfrm>
            <a:off x="7932174" y="3690055"/>
            <a:ext cx="2765641" cy="383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สี่เหลี่ยมผืนผ้า: มุมมน 17">
            <a:extLst>
              <a:ext uri="{FF2B5EF4-FFF2-40B4-BE49-F238E27FC236}">
                <a16:creationId xmlns:a16="http://schemas.microsoft.com/office/drawing/2014/main" id="{8B761A2C-D6B8-A754-6013-44D1F7E2CB2D}"/>
              </a:ext>
            </a:extLst>
          </p:cNvPr>
          <p:cNvSpPr/>
          <p:nvPr/>
        </p:nvSpPr>
        <p:spPr>
          <a:xfrm>
            <a:off x="1494186" y="4189506"/>
            <a:ext cx="1998407" cy="383455"/>
          </a:xfrm>
          <a:prstGeom prst="roundRect">
            <a:avLst/>
          </a:prstGeom>
          <a:solidFill>
            <a:srgbClr val="EAF2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: มุมมน 18">
            <a:extLst>
              <a:ext uri="{FF2B5EF4-FFF2-40B4-BE49-F238E27FC236}">
                <a16:creationId xmlns:a16="http://schemas.microsoft.com/office/drawing/2014/main" id="{12C50906-2B91-6698-F8F5-85016CA0D35D}"/>
              </a:ext>
            </a:extLst>
          </p:cNvPr>
          <p:cNvSpPr/>
          <p:nvPr/>
        </p:nvSpPr>
        <p:spPr>
          <a:xfrm>
            <a:off x="3608122" y="4189506"/>
            <a:ext cx="4208524" cy="383449"/>
          </a:xfrm>
          <a:prstGeom prst="roundRect">
            <a:avLst/>
          </a:prstGeom>
          <a:solidFill>
            <a:srgbClr val="EAF2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สี่เหลี่ยมผืนผ้า: มุมมน 19">
            <a:extLst>
              <a:ext uri="{FF2B5EF4-FFF2-40B4-BE49-F238E27FC236}">
                <a16:creationId xmlns:a16="http://schemas.microsoft.com/office/drawing/2014/main" id="{C62B895D-0DA2-6009-0FCC-AB8F6D98B82D}"/>
              </a:ext>
            </a:extLst>
          </p:cNvPr>
          <p:cNvSpPr/>
          <p:nvPr/>
        </p:nvSpPr>
        <p:spPr>
          <a:xfrm>
            <a:off x="7932174" y="4189506"/>
            <a:ext cx="2765641" cy="383449"/>
          </a:xfrm>
          <a:prstGeom prst="roundRect">
            <a:avLst/>
          </a:prstGeom>
          <a:solidFill>
            <a:srgbClr val="EAF2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สี่เหลี่ยมผืนผ้า: มุมมน 20">
            <a:extLst>
              <a:ext uri="{FF2B5EF4-FFF2-40B4-BE49-F238E27FC236}">
                <a16:creationId xmlns:a16="http://schemas.microsoft.com/office/drawing/2014/main" id="{39B8B6AF-9FD1-1CA7-9285-5BCFB7B9001E}"/>
              </a:ext>
            </a:extLst>
          </p:cNvPr>
          <p:cNvSpPr/>
          <p:nvPr/>
        </p:nvSpPr>
        <p:spPr>
          <a:xfrm>
            <a:off x="1494186" y="4688957"/>
            <a:ext cx="1998407" cy="3834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สี่เหลี่ยมผืนผ้า: มุมมน 21">
            <a:extLst>
              <a:ext uri="{FF2B5EF4-FFF2-40B4-BE49-F238E27FC236}">
                <a16:creationId xmlns:a16="http://schemas.microsoft.com/office/drawing/2014/main" id="{0CD4E0AC-FC79-6EEE-D099-0E3A9908FD0B}"/>
              </a:ext>
            </a:extLst>
          </p:cNvPr>
          <p:cNvSpPr/>
          <p:nvPr/>
        </p:nvSpPr>
        <p:spPr>
          <a:xfrm>
            <a:off x="3608122" y="4688957"/>
            <a:ext cx="4208524" cy="383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AFB26C08-C28D-BEC0-B514-31D7C9E387DA}"/>
              </a:ext>
            </a:extLst>
          </p:cNvPr>
          <p:cNvSpPr/>
          <p:nvPr/>
        </p:nvSpPr>
        <p:spPr>
          <a:xfrm>
            <a:off x="7932174" y="4688957"/>
            <a:ext cx="2765641" cy="383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: มุมมน 23">
            <a:extLst>
              <a:ext uri="{FF2B5EF4-FFF2-40B4-BE49-F238E27FC236}">
                <a16:creationId xmlns:a16="http://schemas.microsoft.com/office/drawing/2014/main" id="{9E16D351-81AD-525B-EA0D-11DE8B65FAED}"/>
              </a:ext>
            </a:extLst>
          </p:cNvPr>
          <p:cNvSpPr/>
          <p:nvPr/>
        </p:nvSpPr>
        <p:spPr>
          <a:xfrm>
            <a:off x="1494186" y="5188408"/>
            <a:ext cx="1998407" cy="383455"/>
          </a:xfrm>
          <a:prstGeom prst="roundRect">
            <a:avLst/>
          </a:prstGeom>
          <a:solidFill>
            <a:srgbClr val="EAF2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สี่เหลี่ยมผืนผ้า: มุมมน 24">
            <a:extLst>
              <a:ext uri="{FF2B5EF4-FFF2-40B4-BE49-F238E27FC236}">
                <a16:creationId xmlns:a16="http://schemas.microsoft.com/office/drawing/2014/main" id="{D7298A97-970F-41AC-4C1A-EAC173922C85}"/>
              </a:ext>
            </a:extLst>
          </p:cNvPr>
          <p:cNvSpPr/>
          <p:nvPr/>
        </p:nvSpPr>
        <p:spPr>
          <a:xfrm>
            <a:off x="3608122" y="5188408"/>
            <a:ext cx="4208524" cy="383449"/>
          </a:xfrm>
          <a:prstGeom prst="roundRect">
            <a:avLst/>
          </a:prstGeom>
          <a:solidFill>
            <a:srgbClr val="EAF2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" name="สี่เหลี่ยมผืนผ้า: มุมมน 25">
            <a:extLst>
              <a:ext uri="{FF2B5EF4-FFF2-40B4-BE49-F238E27FC236}">
                <a16:creationId xmlns:a16="http://schemas.microsoft.com/office/drawing/2014/main" id="{C483D5DA-18E4-5A35-64AD-D3F9F8FF04A4}"/>
              </a:ext>
            </a:extLst>
          </p:cNvPr>
          <p:cNvSpPr/>
          <p:nvPr/>
        </p:nvSpPr>
        <p:spPr>
          <a:xfrm>
            <a:off x="7932174" y="5188408"/>
            <a:ext cx="2765641" cy="383449"/>
          </a:xfrm>
          <a:prstGeom prst="roundRect">
            <a:avLst/>
          </a:prstGeom>
          <a:solidFill>
            <a:srgbClr val="EAF2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7" name="สี่เหลี่ยมผืนผ้า: มุมมน 26">
            <a:extLst>
              <a:ext uri="{FF2B5EF4-FFF2-40B4-BE49-F238E27FC236}">
                <a16:creationId xmlns:a16="http://schemas.microsoft.com/office/drawing/2014/main" id="{F128792D-1099-B7B9-4567-445F2D865642}"/>
              </a:ext>
            </a:extLst>
          </p:cNvPr>
          <p:cNvSpPr/>
          <p:nvPr/>
        </p:nvSpPr>
        <p:spPr>
          <a:xfrm>
            <a:off x="1494186" y="5687859"/>
            <a:ext cx="1998407" cy="3834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สี่เหลี่ยมผืนผ้า: มุมมน 27">
            <a:extLst>
              <a:ext uri="{FF2B5EF4-FFF2-40B4-BE49-F238E27FC236}">
                <a16:creationId xmlns:a16="http://schemas.microsoft.com/office/drawing/2014/main" id="{454FE58F-39BE-E6B7-6FC7-246DCCA5A08B}"/>
              </a:ext>
            </a:extLst>
          </p:cNvPr>
          <p:cNvSpPr/>
          <p:nvPr/>
        </p:nvSpPr>
        <p:spPr>
          <a:xfrm>
            <a:off x="3608122" y="5687859"/>
            <a:ext cx="4208524" cy="383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9" name="สี่เหลี่ยมผืนผ้า: มุมมน 28">
            <a:extLst>
              <a:ext uri="{FF2B5EF4-FFF2-40B4-BE49-F238E27FC236}">
                <a16:creationId xmlns:a16="http://schemas.microsoft.com/office/drawing/2014/main" id="{466EFDD8-97F8-C419-E912-2E656D918883}"/>
              </a:ext>
            </a:extLst>
          </p:cNvPr>
          <p:cNvSpPr/>
          <p:nvPr/>
        </p:nvSpPr>
        <p:spPr>
          <a:xfrm>
            <a:off x="7932174" y="5687859"/>
            <a:ext cx="2765641" cy="383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174634AB-F4BD-CA0E-701E-4BAEF246498D}"/>
              </a:ext>
            </a:extLst>
          </p:cNvPr>
          <p:cNvSpPr txBox="1"/>
          <p:nvPr/>
        </p:nvSpPr>
        <p:spPr>
          <a:xfrm>
            <a:off x="1887167" y="2890120"/>
            <a:ext cx="1212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ชื่อสถาบัน</a:t>
            </a:r>
            <a:endParaRPr lang="th-TH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akotmai Bold" panose="00000800000000000000" pitchFamily="50" charset="-34"/>
              <a:cs typeface="Anakotmai Bold" panose="00000800000000000000" pitchFamily="50" charset="-34"/>
            </a:endParaRPr>
          </a:p>
        </p:txBody>
      </p:sp>
      <p:sp>
        <p:nvSpPr>
          <p:cNvPr id="32" name="กล่องข้อความ 31">
            <a:extLst>
              <a:ext uri="{FF2B5EF4-FFF2-40B4-BE49-F238E27FC236}">
                <a16:creationId xmlns:a16="http://schemas.microsoft.com/office/drawing/2014/main" id="{5027C6F0-3B4C-0D62-4E0A-89F1E63923D1}"/>
              </a:ext>
            </a:extLst>
          </p:cNvPr>
          <p:cNvSpPr txBox="1"/>
          <p:nvPr/>
        </p:nvSpPr>
        <p:spPr>
          <a:xfrm>
            <a:off x="4843838" y="2886268"/>
            <a:ext cx="1737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ชื่อหลักสูตร</a:t>
            </a:r>
            <a:endParaRPr lang="th-TH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akotmai Bold" panose="00000800000000000000" pitchFamily="50" charset="-34"/>
              <a:cs typeface="Anakotmai Bold" panose="00000800000000000000" pitchFamily="50" charset="-34"/>
            </a:endParaRPr>
          </a:p>
        </p:txBody>
      </p:sp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604FD054-CC4E-94DB-419F-4D44B59C25AC}"/>
              </a:ext>
            </a:extLst>
          </p:cNvPr>
          <p:cNvSpPr txBox="1"/>
          <p:nvPr/>
        </p:nvSpPr>
        <p:spPr>
          <a:xfrm>
            <a:off x="8208788" y="2886268"/>
            <a:ext cx="22124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otmai Bold" panose="00000800000000000000" pitchFamily="50" charset="-34"/>
                <a:cs typeface="Anakotmai Bold" panose="00000800000000000000" pitchFamily="50" charset="-34"/>
              </a:rPr>
              <a:t>จุดเด่นของหลักสูตร</a:t>
            </a:r>
          </a:p>
        </p:txBody>
      </p:sp>
      <p:sp>
        <p:nvSpPr>
          <p:cNvPr id="34" name="สี่เหลี่ยมผืนผ้า: มุมมน 33">
            <a:extLst>
              <a:ext uri="{FF2B5EF4-FFF2-40B4-BE49-F238E27FC236}">
                <a16:creationId xmlns:a16="http://schemas.microsoft.com/office/drawing/2014/main" id="{D2E4426F-9272-B82D-D1FC-738C1340D700}"/>
              </a:ext>
            </a:extLst>
          </p:cNvPr>
          <p:cNvSpPr/>
          <p:nvPr/>
        </p:nvSpPr>
        <p:spPr>
          <a:xfrm>
            <a:off x="1354392" y="2503659"/>
            <a:ext cx="9483213" cy="1053667"/>
          </a:xfrm>
          <a:prstGeom prst="roundRect">
            <a:avLst>
              <a:gd name="adj" fmla="val 16981"/>
            </a:avLst>
          </a:prstGeom>
          <a:noFill/>
          <a:ln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80384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0EE91B-F6B2-6F35-7D93-3DDC4E967A8E}"/>
              </a:ext>
            </a:extLst>
          </p:cNvPr>
          <p:cNvSpPr txBox="1"/>
          <p:nvPr/>
        </p:nvSpPr>
        <p:spPr>
          <a:xfrm>
            <a:off x="2727527" y="1023383"/>
            <a:ext cx="6736945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จุดเด่น/จุดแข็งของหลักสูตร</a:t>
            </a:r>
            <a:endParaRPr lang="en-US" sz="2400" spc="6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51B08506-620F-8703-B28D-9F63BC9C4CA2}"/>
              </a:ext>
            </a:extLst>
          </p:cNvPr>
          <p:cNvSpPr/>
          <p:nvPr/>
        </p:nvSpPr>
        <p:spPr>
          <a:xfrm>
            <a:off x="1361765" y="2003778"/>
            <a:ext cx="9468465" cy="285044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433BCBF7-9353-2673-AA8A-5CCA644E78DB}"/>
              </a:ext>
            </a:extLst>
          </p:cNvPr>
          <p:cNvSpPr/>
          <p:nvPr/>
        </p:nvSpPr>
        <p:spPr>
          <a:xfrm>
            <a:off x="1208136" y="1856452"/>
            <a:ext cx="9775725" cy="3145095"/>
          </a:xfrm>
          <a:prstGeom prst="roundRect">
            <a:avLst/>
          </a:prstGeom>
          <a:noFill/>
          <a:ln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61616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A6BB1AB-EEA9-DA8B-5411-74B6F1645F67}"/>
              </a:ext>
            </a:extLst>
          </p:cNvPr>
          <p:cNvSpPr txBox="1"/>
          <p:nvPr/>
        </p:nvSpPr>
        <p:spPr>
          <a:xfrm>
            <a:off x="2008543" y="1097125"/>
            <a:ext cx="8174913" cy="1146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3200" spc="600" dirty="0">
                <a:effectLst/>
                <a:latin typeface="Anakotmai Bold" panose="00000800000000000000" pitchFamily="50" charset="-34"/>
                <a:ea typeface="Calibri" panose="020F0502020204030204" pitchFamily="34" charset="0"/>
                <a:cs typeface="Anakotmai Bold" panose="00000800000000000000" pitchFamily="50" charset="-34"/>
              </a:rPr>
              <a:t>ความร่วมมือกับหน่วยงานภายในและภายนอกสถาบัน</a:t>
            </a:r>
            <a:endParaRPr lang="en-US" sz="2400" spc="600" dirty="0">
              <a:effectLst/>
              <a:latin typeface="Anakotmai Bold" panose="00000800000000000000" pitchFamily="50" charset="-34"/>
              <a:ea typeface="Calibri" panose="020F0502020204030204" pitchFamily="34" charset="0"/>
              <a:cs typeface="Anakotmai Bold" panose="00000800000000000000" pitchFamily="50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03672AC7-631F-085E-4F00-838B197C48BD}"/>
              </a:ext>
            </a:extLst>
          </p:cNvPr>
          <p:cNvSpPr txBox="1"/>
          <p:nvPr/>
        </p:nvSpPr>
        <p:spPr>
          <a:xfrm>
            <a:off x="4939172" y="2243336"/>
            <a:ext cx="23136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kern="2000" spc="6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(</a:t>
            </a:r>
            <a:r>
              <a:rPr lang="th-TH" sz="4400" kern="2000" spc="10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ถ้ามี</a:t>
            </a:r>
            <a:r>
              <a:rPr lang="th-TH" sz="4400" kern="2000" spc="600" dirty="0"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)</a:t>
            </a:r>
            <a:endParaRPr lang="th-TH" sz="4400" kern="2000" spc="600" dirty="0">
              <a:latin typeface="Anakotmai Light" panose="00000400000000000000" pitchFamily="50" charset="-34"/>
              <a:cs typeface="Anakotmai Light" panose="00000400000000000000" pitchFamily="50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C98DA77-996D-E0B8-C7E8-89B2DCF161C6}"/>
              </a:ext>
            </a:extLst>
          </p:cNvPr>
          <p:cNvSpPr txBox="1"/>
          <p:nvPr/>
        </p:nvSpPr>
        <p:spPr>
          <a:xfrm>
            <a:off x="2008542" y="3389547"/>
            <a:ext cx="8174912" cy="2135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ระบุข้อมูลเกี่ยวกับความร่วมมือระหว่างหลักสูตรกับหน่วยงานภายในและภายนอกสถาบัน ทั้งที่ได้เริ่มดำเนินการไปแล้วและที่มีแผนจะดำเนินการในอนาคต กรอกเฉพาะความร่วมมือที่ดำเนินการเฉพาะกับหลักสูตร (ไม่ใช่ความร่วมมือกับทุกหลักสูตรของคณะหรือของสถาบัน) อาจจะมีการลงนาม </a:t>
            </a:r>
            <a:r>
              <a:rPr lang="en-US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MOU</a:t>
            </a: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 หรือข้อตกลงในระดับหลักสูตร ภาควิชา คณะ หรือสถาบันก็ได้ หรืออาจจะยังไม่มีการลงนาม </a:t>
            </a:r>
            <a:r>
              <a:rPr lang="en-US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MOU </a:t>
            </a:r>
            <a:r>
              <a:rPr lang="th-TH" sz="1800" i="1" dirty="0">
                <a:solidFill>
                  <a:srgbClr val="FF0000"/>
                </a:solidFill>
                <a:effectLst/>
                <a:latin typeface="Anakotmai Light" panose="00000400000000000000" pitchFamily="50" charset="-34"/>
                <a:ea typeface="Calibri" panose="020F0502020204030204" pitchFamily="34" charset="0"/>
                <a:cs typeface="Anakotmai Light" panose="00000400000000000000" pitchFamily="50" charset="-34"/>
              </a:rPr>
              <a:t>หรือข้อตกลงก็ได้</a:t>
            </a:r>
            <a:endParaRPr lang="th-TH" sz="1800" dirty="0">
              <a:latin typeface="Anakotmai Light" panose="00000400000000000000" pitchFamily="50" charset="-34"/>
              <a:cs typeface="Anakotmai Light" panose="00000400000000000000" pitchFamily="50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4655005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403</Words>
  <Application>Microsoft Office PowerPoint</Application>
  <PresentationFormat>Widescreen</PresentationFormat>
  <Paragraphs>40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Anakotmai Bold</vt:lpstr>
      <vt:lpstr>Anakotmai Light</vt:lpstr>
      <vt:lpstr>Anakotmai Medium</vt:lpstr>
      <vt:lpstr>Arial</vt:lpstr>
      <vt:lpstr>Calibri</vt:lpstr>
      <vt:lpstr>Calibri Light</vt:lpstr>
      <vt:lpstr>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Chompoonuch Jantarachot</dc:creator>
  <cp:lastModifiedBy>pichteera puangmanee</cp:lastModifiedBy>
  <cp:revision>2</cp:revision>
  <dcterms:created xsi:type="dcterms:W3CDTF">2023-03-14T01:49:57Z</dcterms:created>
  <dcterms:modified xsi:type="dcterms:W3CDTF">2023-04-18T04:28:29Z</dcterms:modified>
</cp:coreProperties>
</file>